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702" r:id="rId3"/>
    <p:sldMasterId id="2147483703" r:id="rId4"/>
    <p:sldMasterId id="2147483704"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dsttechnologyineducation.ie/en/Good-Practice/Videos/#94673626" TargetMode="External"/><Relationship Id="rId3" Type="http://schemas.openxmlformats.org/officeDocument/2006/relationships/hyperlink" Target="http://www.pdsttechnologyineducation.ie/en/Good-Practice/Videos/#94673626"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cca.ie/en/Curriculum_and_Assessment/Early_Childhood_and_Primary_Education/Primary-Education/Assessment/Assessment_Guidelin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cca.biz/guidelines/intro.ht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adlet.com/davidmcmahon/ict" TargetMode="External"/><Relationship Id="rId3" Type="http://schemas.openxmlformats.org/officeDocument/2006/relationships/hyperlink" Target="http://padlet.com/davidmcmahon/ic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ocrative.com/garden/" TargetMode="External"/><Relationship Id="rId3" Type="http://schemas.openxmlformats.org/officeDocument/2006/relationships/hyperlink" Target="https://docs.google.com/a/pdst.ie/spreadsheets/d/1dtoP6ivVNJtqTw0d6OSKLEq5WlZZ7ak9onjU1kph0Co/edit#gid=20451944" TargetMode="External"/><Relationship Id="rId4" Type="http://schemas.openxmlformats.org/officeDocument/2006/relationships/hyperlink" Target="https://docs.google.com/a/pdst.ie/spreadsheets/d/1dtoP6ivVNJtqTw0d6OSKLEq5WlZZ7ak9onjU1kph0Co/edit#gid=20451944"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puzzle.com/media/546dd6bff2b4006251db97f4" TargetMode="External"/><Relationship Id="rId3" Type="http://schemas.openxmlformats.org/officeDocument/2006/relationships/hyperlink" Target="https://edpuzzle.com/media/543d2ba45fc9b6056d6ed338" TargetMode="External"/><Relationship Id="rId4" Type="http://schemas.openxmlformats.org/officeDocument/2006/relationships/hyperlink" Target="https://edpuzzle.com/media/edit" TargetMode="External"/><Relationship Id="rId5" Type="http://schemas.openxmlformats.org/officeDocument/2006/relationships/hyperlink" Target="http://www.neok12.com/World-War-II.htm" TargetMode="External"/><Relationship Id="rId6" Type="http://schemas.openxmlformats.org/officeDocument/2006/relationships/hyperlink" Target="http://www.videonot.es/" TargetMode="External"/><Relationship Id="rId7" Type="http://schemas.openxmlformats.org/officeDocument/2006/relationships/hyperlink" Target="https://www.educanon.co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lendspace.com" TargetMode="External"/><Relationship Id="rId3" Type="http://schemas.openxmlformats.org/officeDocument/2006/relationships/hyperlink" Target="http://blnds.co/1nxxF38" TargetMode="External"/><Relationship Id="rId4" Type="http://schemas.openxmlformats.org/officeDocument/2006/relationships/hyperlink" Target="https://itunes.apple.com/ie/app/blendspace-for-schools-student/id824378660?mt=8"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ndspace.co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adlet.com/davidmcmahon/ict" TargetMode="External"/><Relationship Id="rId3" Type="http://schemas.openxmlformats.org/officeDocument/2006/relationships/hyperlink" Target="http://padlet.com/davidmcmahon/ic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7" name="Shape 4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IE" sz="1200" u="none" cap="none" strike="noStrike">
                <a:solidFill>
                  <a:schemeClr val="dk1"/>
                </a:solidFill>
                <a:latin typeface="Calibri"/>
                <a:ea typeface="Calibri"/>
                <a:cs typeface="Calibri"/>
                <a:sym typeface="Calibri"/>
              </a:rPr>
              <a:t>Please enter details as per session on the slide above.</a:t>
            </a:r>
          </a:p>
        </p:txBody>
      </p:sp>
      <p:sp>
        <p:nvSpPr>
          <p:cNvPr id="438" name="Shape 4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6" name="Shape 50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IE" sz="1200" u="none" cap="none" strike="noStrike">
                <a:solidFill>
                  <a:schemeClr val="dk1"/>
                </a:solidFill>
                <a:latin typeface="Calibri"/>
                <a:ea typeface="Calibri"/>
                <a:cs typeface="Calibri"/>
                <a:sym typeface="Calibri"/>
              </a:rPr>
              <a:t>This video is to be accessed from: </a:t>
            </a:r>
            <a:r>
              <a:rPr b="0" i="0" lang="en-IE" sz="1200" u="sng" cap="none" strike="noStrike">
                <a:solidFill>
                  <a:schemeClr val="hlink"/>
                </a:solidFill>
                <a:latin typeface="Calibri"/>
                <a:ea typeface="Calibri"/>
                <a:cs typeface="Calibri"/>
                <a:sym typeface="Calibri"/>
                <a:hlinkClick r:id="rId2"/>
              </a:rPr>
              <a:t>http://www.pdsttechnologyineducation.ie/en/Good-Practice/Videos/#94673626</a:t>
            </a:r>
          </a:p>
          <a:p>
            <a:pPr indent="0" lvl="0" marL="0" marR="0" rtl="0" algn="l">
              <a:spcBef>
                <a:spcPts val="0"/>
              </a:spcBef>
              <a:buClr>
                <a:schemeClr val="dk1"/>
              </a:buClr>
              <a:buSzPct val="25000"/>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IE" sz="1200" u="none" cap="none" strike="noStrike">
                <a:solidFill>
                  <a:schemeClr val="dk1"/>
                </a:solidFill>
                <a:latin typeface="Calibri"/>
                <a:ea typeface="Calibri"/>
                <a:cs typeface="Calibri"/>
                <a:sym typeface="Calibri"/>
              </a:rPr>
              <a:t>More videos of ICT in action in the classroom can be found at: </a:t>
            </a:r>
            <a:r>
              <a:rPr b="0" i="0" lang="en-IE" sz="1200" u="sng" cap="none" strike="noStrike">
                <a:solidFill>
                  <a:schemeClr val="hlink"/>
                </a:solidFill>
                <a:latin typeface="Calibri"/>
                <a:ea typeface="Calibri"/>
                <a:cs typeface="Calibri"/>
                <a:sym typeface="Calibri"/>
                <a:hlinkClick r:id="rId3"/>
              </a:rPr>
              <a:t>http://www.pdsttechnologyineducation.ie/en/Good-Practice/Videos/#94673626</a:t>
            </a:r>
          </a:p>
          <a:p>
            <a:pPr indent="0" lvl="0" marL="0" marR="0" rtl="0" algn="l">
              <a:spcBef>
                <a:spcPts val="0"/>
              </a:spcBef>
              <a:buClr>
                <a:schemeClr val="dk1"/>
              </a:buClr>
              <a:buSzPct val="25000"/>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IE" sz="1200" u="none" cap="none" strike="noStrike">
                <a:solidFill>
                  <a:schemeClr val="dk1"/>
                </a:solidFill>
                <a:latin typeface="Calibri"/>
                <a:ea typeface="Calibri"/>
                <a:cs typeface="Calibri"/>
                <a:sym typeface="Calibri"/>
              </a:rPr>
              <a:t>The purpose of the video is to demonstrate AfL and AoL techniques as used in an Irish primary classroom through tablet technology.</a:t>
            </a:r>
            <a:r>
              <a:rPr lang="en-IE"/>
              <a:t> </a:t>
            </a:r>
            <a:r>
              <a:rPr b="0" i="0" lang="en-IE" sz="1200" u="none" cap="none" strike="noStrike">
                <a:solidFill>
                  <a:schemeClr val="dk1"/>
                </a:solidFill>
                <a:latin typeface="Calibri"/>
                <a:ea typeface="Calibri"/>
                <a:cs typeface="Calibri"/>
                <a:sym typeface="Calibri"/>
              </a:rPr>
              <a:t>This video should provoke discussion as how feedback can be gathered from pupils – and how it can be provided to pupils.</a:t>
            </a:r>
            <a:r>
              <a:rPr lang="en-IE"/>
              <a:t> </a:t>
            </a:r>
            <a:r>
              <a:rPr b="0" i="0" lang="en-IE" sz="1200" u="none" cap="none" strike="noStrike">
                <a:solidFill>
                  <a:schemeClr val="dk1"/>
                </a:solidFill>
                <a:latin typeface="Calibri"/>
                <a:ea typeface="Calibri"/>
                <a:cs typeface="Calibri"/>
                <a:sym typeface="Calibri"/>
              </a:rPr>
              <a:t>Workflow – Explain everything to Google Apps (School are now using Google classroom)</a:t>
            </a:r>
          </a:p>
        </p:txBody>
      </p:sp>
      <p:sp>
        <p:nvSpPr>
          <p:cNvPr id="507" name="Shape 50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14" name="Shape 5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515" name="Shape 515"/>
          <p:cNvSpPr txBox="1"/>
          <p:nvPr>
            <p:ph idx="12" type="sldNum"/>
          </p:nvPr>
        </p:nvSpPr>
        <p:spPr>
          <a:xfrm>
            <a:off x="3884612" y="8685213"/>
            <a:ext cx="2971799" cy="4572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Arial"/>
              <a:buNone/>
            </a:pPr>
            <a:r>
              <a:t/>
            </a:r>
            <a:endParaRPr/>
          </a:p>
          <a:p>
            <a:pPr lvl="2" rtl="0">
              <a:spcBef>
                <a:spcPts val="0"/>
              </a:spcBef>
              <a:buClr>
                <a:srgbClr val="000000"/>
              </a:buClr>
              <a:buSzPct val="100000"/>
              <a:buFont typeface="Aria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Arial"/>
              <a:buNone/>
            </a:pPr>
            <a:r>
              <a:t/>
            </a:r>
            <a:endParaRPr/>
          </a:p>
          <a:p>
            <a:pPr lvl="5" rtl="0">
              <a:spcBef>
                <a:spcPts val="0"/>
              </a:spcBef>
              <a:buClr>
                <a:srgbClr val="000000"/>
              </a:buClr>
              <a:buSzPct val="100000"/>
              <a:buFont typeface="Arial"/>
              <a:buNone/>
            </a:pPr>
            <a:r>
              <a:t/>
            </a:r>
            <a:endParaRPr/>
          </a:p>
          <a:p>
            <a:pPr lvl="6" rtl="0">
              <a:spcBef>
                <a:spcPts val="0"/>
              </a:spcBef>
              <a:buClr>
                <a:srgbClr val="000000"/>
              </a:buClr>
              <a:buSzPct val="100000"/>
              <a:buFont typeface="Arial"/>
              <a:buNone/>
            </a:pPr>
            <a:r>
              <a:t/>
            </a:r>
            <a:endParaRPr/>
          </a:p>
          <a:p>
            <a:pPr lvl="7" rtl="0">
              <a:spcBef>
                <a:spcPts val="0"/>
              </a:spcBef>
              <a:buClr>
                <a:srgbClr val="000000"/>
              </a:buClr>
              <a:buSzPct val="100000"/>
              <a:buFont typeface="Arial"/>
              <a:buNone/>
            </a:pPr>
            <a:r>
              <a:t/>
            </a:r>
            <a:endParaRPr/>
          </a:p>
          <a:p>
            <a:pPr lvl="8">
              <a:spcBef>
                <a:spcPts val="0"/>
              </a:spcBef>
              <a:buClr>
                <a:srgbClr val="000000"/>
              </a:buClr>
              <a:buSzPct val="1000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2" name="Shape 5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Calibri"/>
              <a:buNone/>
            </a:pPr>
            <a:r>
              <a:rPr b="0" i="0" lang="en-IE" sz="1200" u="none" cap="none" strike="noStrike">
                <a:solidFill>
                  <a:schemeClr val="dk1"/>
                </a:solidFill>
                <a:latin typeface="Calibri"/>
                <a:ea typeface="Calibri"/>
                <a:cs typeface="Calibri"/>
                <a:sym typeface="Calibri"/>
              </a:rPr>
              <a:t>SSE highlights that assessment is integral to the teaching and learning process. The assessment data that you gather and reflect on will contribute to the school self evaluation process by providing information  for evaluating teaching and learning. (Introduction to SSE Guidelines p7). School self-evaluation is about maintaining high standards and improving the learning experiences and educational outcomes for the students in our schools. It is important that in developing their school self-evaluation processes, schools focus in the first instance on the quality of teaching and learning in classrooms and other learning settings in the school. (SSE Guidelines p7 )</a:t>
            </a:r>
          </a:p>
          <a:p>
            <a:pPr indent="0" lvl="0" marL="0" marR="0" rtl="0" algn="l">
              <a:lnSpc>
                <a:spcPct val="8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8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80000"/>
              </a:lnSpc>
              <a:spcBef>
                <a:spcPts val="0"/>
              </a:spcBef>
              <a:buClr>
                <a:schemeClr val="dk1"/>
              </a:buClr>
              <a:buSzPct val="25000"/>
              <a:buFont typeface="Calibri"/>
              <a:buNone/>
            </a:pPr>
            <a:r>
              <a:rPr b="1" i="0" lang="en-IE" sz="1200" u="none" cap="none" strike="noStrike">
                <a:solidFill>
                  <a:schemeClr val="dk1"/>
                </a:solidFill>
                <a:latin typeface="Calibri"/>
                <a:ea typeface="Calibri"/>
                <a:cs typeface="Calibri"/>
                <a:sym typeface="Calibri"/>
              </a:rPr>
              <a:t>Presenter </a:t>
            </a:r>
            <a:r>
              <a:rPr b="1" lang="en-IE" sz="1200">
                <a:solidFill>
                  <a:schemeClr val="dk1"/>
                </a:solidFill>
                <a:latin typeface="Calibri"/>
                <a:ea typeface="Calibri"/>
                <a:cs typeface="Calibri"/>
                <a:sym typeface="Calibri"/>
              </a:rPr>
              <a:t>N</a:t>
            </a:r>
            <a:r>
              <a:rPr b="1" i="0" lang="en-IE" sz="1200" u="none" cap="none" strike="noStrike">
                <a:solidFill>
                  <a:schemeClr val="dk1"/>
                </a:solidFill>
                <a:latin typeface="Calibri"/>
                <a:ea typeface="Calibri"/>
                <a:cs typeface="Calibri"/>
                <a:sym typeface="Calibri"/>
              </a:rPr>
              <a:t>otes</a:t>
            </a:r>
            <a:r>
              <a:rPr b="0" i="0" lang="en-IE" sz="1200" u="none" cap="none" strike="noStrike">
                <a:solidFill>
                  <a:schemeClr val="dk1"/>
                </a:solidFill>
                <a:latin typeface="Calibri"/>
                <a:ea typeface="Calibri"/>
                <a:cs typeface="Calibri"/>
                <a:sym typeface="Calibri"/>
              </a:rPr>
              <a:t> </a:t>
            </a:r>
          </a:p>
          <a:p>
            <a:pPr indent="-304800" lvl="0" marL="457200" marR="0" rtl="0" algn="l">
              <a:lnSpc>
                <a:spcPct val="80000"/>
              </a:lnSpc>
              <a:spcBef>
                <a:spcPts val="0"/>
              </a:spcBef>
              <a:buClr>
                <a:schemeClr val="dk1"/>
              </a:buClr>
              <a:buSzPct val="100000"/>
              <a:buFont typeface="Calibri"/>
            </a:pPr>
            <a:r>
              <a:rPr lang="en-IE" sz="1200">
                <a:solidFill>
                  <a:schemeClr val="dk1"/>
                </a:solidFill>
                <a:latin typeface="Calibri"/>
                <a:ea typeface="Calibri"/>
                <a:cs typeface="Calibri"/>
                <a:sym typeface="Calibri"/>
              </a:rPr>
              <a:t>S</a:t>
            </a:r>
            <a:r>
              <a:rPr b="0" i="0" lang="en-IE" sz="1200" u="none" cap="none" strike="noStrike">
                <a:solidFill>
                  <a:schemeClr val="dk1"/>
                </a:solidFill>
                <a:latin typeface="Calibri"/>
                <a:ea typeface="Calibri"/>
                <a:cs typeface="Calibri"/>
                <a:sym typeface="Calibri"/>
              </a:rPr>
              <a:t>uggestions for teachers when checking student attainment levels</a:t>
            </a:r>
          </a:p>
          <a:p>
            <a:pPr indent="-304800" lvl="0" marL="457200" marR="0" rtl="0" algn="l">
              <a:lnSpc>
                <a:spcPct val="80000"/>
              </a:lnSpc>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What standards have the students attained?</a:t>
            </a:r>
          </a:p>
          <a:p>
            <a:pPr indent="-304800" lvl="0" marL="457200" marR="0" rtl="0" algn="l">
              <a:lnSpc>
                <a:spcPct val="80000"/>
              </a:lnSpc>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How do these standards compare with their attainment last</a:t>
            </a:r>
          </a:p>
          <a:p>
            <a:pPr indent="0" lvl="0" marL="0" marR="0" rtl="0" algn="l">
              <a:lnSpc>
                <a:spcPct val="80000"/>
              </a:lnSpc>
              <a:spcBef>
                <a:spcPts val="0"/>
              </a:spcBef>
              <a:buClr>
                <a:schemeClr val="dk1"/>
              </a:buClr>
              <a:buSzPct val="25000"/>
              <a:buFont typeface="Calibri"/>
              <a:buNone/>
            </a:pPr>
            <a:r>
              <a:rPr lang="en-IE" sz="1200">
                <a:solidFill>
                  <a:schemeClr val="dk1"/>
                </a:solidFill>
                <a:latin typeface="Calibri"/>
                <a:ea typeface="Calibri"/>
                <a:cs typeface="Calibri"/>
                <a:sym typeface="Calibri"/>
              </a:rPr>
              <a:t>             </a:t>
            </a:r>
            <a:r>
              <a:rPr b="0" i="0" lang="en-IE" sz="1200" u="none" cap="none" strike="noStrike">
                <a:solidFill>
                  <a:schemeClr val="dk1"/>
                </a:solidFill>
                <a:latin typeface="Calibri"/>
                <a:ea typeface="Calibri"/>
                <a:cs typeface="Calibri"/>
                <a:sym typeface="Calibri"/>
              </a:rPr>
              <a:t>year/when they enrolled in the school?</a:t>
            </a:r>
          </a:p>
          <a:p>
            <a:pPr indent="-304800" lvl="0" marL="457200" marR="0" rtl="0" algn="l">
              <a:lnSpc>
                <a:spcPct val="80000"/>
              </a:lnSpc>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How does the attainment of our students compare with national</a:t>
            </a:r>
          </a:p>
          <a:p>
            <a:pPr indent="0" lvl="0" marL="0" marR="0" rtl="0" algn="l">
              <a:lnSpc>
                <a:spcPct val="80000"/>
              </a:lnSpc>
              <a:spcBef>
                <a:spcPts val="0"/>
              </a:spcBef>
              <a:buClr>
                <a:schemeClr val="dk1"/>
              </a:buClr>
              <a:buSzPct val="25000"/>
              <a:buFont typeface="Calibri"/>
              <a:buNone/>
            </a:pPr>
            <a:r>
              <a:rPr lang="en-IE" sz="1200">
                <a:solidFill>
                  <a:schemeClr val="dk1"/>
                </a:solidFill>
                <a:latin typeface="Calibri"/>
                <a:ea typeface="Calibri"/>
                <a:cs typeface="Calibri"/>
                <a:sym typeface="Calibri"/>
              </a:rPr>
              <a:t>             </a:t>
            </a:r>
            <a:r>
              <a:rPr b="0" i="0" lang="en-IE" sz="1200" u="none" cap="none" strike="noStrike">
                <a:solidFill>
                  <a:schemeClr val="dk1"/>
                </a:solidFill>
                <a:latin typeface="Calibri"/>
                <a:ea typeface="Calibri"/>
                <a:cs typeface="Calibri"/>
                <a:sym typeface="Calibri"/>
              </a:rPr>
              <a:t>norms (standardised tests, examination results)?</a:t>
            </a:r>
          </a:p>
          <a:p>
            <a:pPr indent="-304800" lvl="0" marL="457200" marR="0" rtl="0" algn="l">
              <a:lnSpc>
                <a:spcPct val="80000"/>
              </a:lnSpc>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Are there any trends in student attainment?</a:t>
            </a:r>
          </a:p>
          <a:p>
            <a:pPr indent="0" lvl="0" marL="0" marR="0" rtl="0" algn="l">
              <a:lnSpc>
                <a:spcPct val="80000"/>
              </a:lnSpc>
              <a:spcBef>
                <a:spcPts val="0"/>
              </a:spcBef>
              <a:buClr>
                <a:schemeClr val="dk1"/>
              </a:buClr>
              <a:buSzPct val="25000"/>
              <a:buFont typeface="Arial"/>
              <a:buNone/>
            </a:pPr>
            <a:r>
              <a:t/>
            </a:r>
            <a:endParaRPr b="0" i="0" sz="850" u="none" cap="none" strike="noStrike">
              <a:solidFill>
                <a:schemeClr val="dk1"/>
              </a:solidFill>
              <a:latin typeface="Calibri"/>
              <a:ea typeface="Calibri"/>
              <a:cs typeface="Calibri"/>
              <a:sym typeface="Calibri"/>
            </a:endParaRPr>
          </a:p>
        </p:txBody>
      </p:sp>
      <p:sp>
        <p:nvSpPr>
          <p:cNvPr id="523" name="Shape 5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
        <p:nvSpPr>
          <p:cNvPr id="530" name="Shape 5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31" name="Shape 5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IE" sz="1200" u="none" cap="none" strike="noStrike">
                <a:solidFill>
                  <a:schemeClr val="dk1"/>
                </a:solidFill>
                <a:latin typeface="Calibri"/>
                <a:ea typeface="Calibri"/>
                <a:cs typeface="Calibri"/>
                <a:sym typeface="Calibri"/>
              </a:rPr>
              <a:t>Assessment in education is about gathering, interpreting and using information about the processes and outcomes of learning. In this definition, assessment is about building a picture over time of </a:t>
            </a:r>
            <a:r>
              <a:rPr b="1" i="1" lang="en-IE" sz="1200" u="none" cap="none" strike="noStrike">
                <a:solidFill>
                  <a:schemeClr val="dk1"/>
                </a:solidFill>
                <a:latin typeface="Calibri"/>
                <a:ea typeface="Calibri"/>
                <a:cs typeface="Calibri"/>
                <a:sym typeface="Calibri"/>
              </a:rPr>
              <a:t>both</a:t>
            </a:r>
            <a:r>
              <a:rPr b="0" i="0" lang="en-IE" sz="1200" u="none" cap="none" strike="noStrike">
                <a:solidFill>
                  <a:schemeClr val="dk1"/>
                </a:solidFill>
                <a:latin typeface="Calibri"/>
                <a:ea typeface="Calibri"/>
                <a:cs typeface="Calibri"/>
                <a:sym typeface="Calibri"/>
              </a:rPr>
              <a:t> a student’s progress and/or achievement in developing knowledge, skills, attitudes and concepts (the outcomes of learning) and also on how the student learns (the learning process). The NCCA also emphasises that many assessment tools are available to teachers and these can be used to test and certify achievement as well as to plan appropriate learning tasks and activities for students in line with their ability and current learning status (a differentiated curriculum) or indeed to provide feedback on student’s strengths and to identify future learning goals.</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1" i="0" lang="en-IE" sz="1200" u="none" cap="none" strike="noStrike">
                <a:solidFill>
                  <a:schemeClr val="dk1"/>
                </a:solidFill>
                <a:latin typeface="Calibri"/>
                <a:ea typeface="Calibri"/>
                <a:cs typeface="Calibri"/>
                <a:sym typeface="Calibri"/>
              </a:rPr>
              <a:t>See link on slide to access online materials on assessment from NCCA*</a:t>
            </a:r>
          </a:p>
          <a:p>
            <a:pPr indent="0" lvl="0" marL="0" marR="0" rtl="0" algn="l">
              <a:spcBef>
                <a:spcPts val="0"/>
              </a:spcBef>
              <a:buClr>
                <a:schemeClr val="dk1"/>
              </a:buClr>
              <a:buSzPct val="25000"/>
              <a:buFont typeface="Calibri"/>
              <a:buNone/>
            </a:pPr>
            <a:r>
              <a:rPr b="1" lang="en-IE" sz="1200" u="sng">
                <a:solidFill>
                  <a:schemeClr val="hlink"/>
                </a:solidFill>
                <a:latin typeface="Calibri"/>
                <a:ea typeface="Calibri"/>
                <a:cs typeface="Calibri"/>
                <a:sym typeface="Calibri"/>
                <a:hlinkClick r:id="rId2"/>
              </a:rPr>
              <a:t>http://ncca.ie/en/Curriculum_and_Assessment/Early_Childhood_and_Primary_Education/Primary-Education/Assessment/Assessment_Guidelines/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39" name="Shape 5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75000"/>
              </a:lnSpc>
              <a:spcBef>
                <a:spcPts val="0"/>
              </a:spcBef>
              <a:buClr>
                <a:schemeClr val="dk1"/>
              </a:buClr>
              <a:buSzPct val="25000"/>
              <a:buFont typeface="Calibri"/>
              <a:buNone/>
            </a:pPr>
            <a:r>
              <a:rPr b="1" i="0" lang="en-IE" sz="1100" u="none" cap="none" strike="noStrike">
                <a:solidFill>
                  <a:schemeClr val="dk1"/>
                </a:solidFill>
                <a:latin typeface="Calibri"/>
                <a:ea typeface="Calibri"/>
                <a:cs typeface="Calibri"/>
                <a:sym typeface="Calibri"/>
              </a:rPr>
              <a:t>The NCCA state that assessment takes many different forms and can be used in a variety of ways. This is reflected in their continuum of assessment which suggests a range of assessment approaches that teachers may wish to use in their classrooms. (Assessment in the Primary School Curriculum, Guidelines for Schools, NCCA, 2007).</a:t>
            </a:r>
          </a:p>
          <a:p>
            <a:pPr indent="0" lvl="0" marL="0" marR="0" rtl="0" algn="l">
              <a:lnSpc>
                <a:spcPct val="75000"/>
              </a:lnSpc>
              <a:spcBef>
                <a:spcPts val="0"/>
              </a:spcBef>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Clr>
                <a:schemeClr val="dk1"/>
              </a:buClr>
              <a:buSzPct val="25000"/>
              <a:buFont typeface="Calibri"/>
              <a:buNone/>
            </a:pPr>
            <a:r>
              <a:rPr b="0" i="0" lang="en-IE" sz="1100" u="none" cap="none" strike="noStrike">
                <a:solidFill>
                  <a:schemeClr val="dk1"/>
                </a:solidFill>
                <a:latin typeface="Calibri"/>
                <a:ea typeface="Calibri"/>
                <a:cs typeface="Calibri"/>
                <a:sym typeface="Calibri"/>
              </a:rPr>
              <a:t>The methods range from </a:t>
            </a:r>
            <a:r>
              <a:rPr b="1" i="0" lang="en-IE" sz="1100" u="none" cap="none" strike="noStrike">
                <a:solidFill>
                  <a:schemeClr val="dk1"/>
                </a:solidFill>
                <a:latin typeface="Calibri"/>
                <a:ea typeface="Calibri"/>
                <a:cs typeface="Calibri"/>
                <a:sym typeface="Calibri"/>
              </a:rPr>
              <a:t>observation and questioning as part of daily teaching and learning, </a:t>
            </a:r>
            <a:r>
              <a:rPr b="0" i="0" lang="en-IE" sz="1100" u="none" cap="none" strike="noStrike">
                <a:solidFill>
                  <a:schemeClr val="dk1"/>
                </a:solidFill>
                <a:latin typeface="Calibri"/>
                <a:ea typeface="Calibri"/>
                <a:cs typeface="Calibri"/>
                <a:sym typeface="Calibri"/>
              </a:rPr>
              <a:t>to more </a:t>
            </a:r>
            <a:r>
              <a:rPr b="1" i="0" lang="en-IE" sz="1100" u="none" cap="none" strike="noStrike">
                <a:solidFill>
                  <a:schemeClr val="dk1"/>
                </a:solidFill>
                <a:latin typeface="Calibri"/>
                <a:ea typeface="Calibri"/>
                <a:cs typeface="Calibri"/>
                <a:sym typeface="Calibri"/>
              </a:rPr>
              <a:t>formal and structured teacher designed tests,  standardised tests, portfolios </a:t>
            </a:r>
            <a:r>
              <a:rPr b="0" i="0" lang="en-IE" sz="1100" u="none" cap="none" strike="noStrike">
                <a:solidFill>
                  <a:schemeClr val="dk1"/>
                </a:solidFill>
                <a:latin typeface="Calibri"/>
                <a:ea typeface="Calibri"/>
                <a:cs typeface="Calibri"/>
                <a:sym typeface="Calibri"/>
              </a:rPr>
              <a:t>and</a:t>
            </a:r>
            <a:r>
              <a:rPr b="1" i="0" lang="en-IE" sz="1100" u="none" cap="none" strike="noStrike">
                <a:solidFill>
                  <a:schemeClr val="dk1"/>
                </a:solidFill>
                <a:latin typeface="Calibri"/>
                <a:ea typeface="Calibri"/>
                <a:cs typeface="Calibri"/>
                <a:sym typeface="Calibri"/>
              </a:rPr>
              <a:t> student self assessment</a:t>
            </a:r>
            <a:r>
              <a:rPr b="0" i="0" lang="en-IE" sz="1100" u="none" cap="none" strike="noStrike">
                <a:solidFill>
                  <a:schemeClr val="dk1"/>
                </a:solidFill>
                <a:latin typeface="Calibri"/>
                <a:ea typeface="Calibri"/>
                <a:cs typeface="Calibri"/>
                <a:sym typeface="Calibri"/>
              </a:rPr>
              <a:t>. </a:t>
            </a:r>
          </a:p>
          <a:p>
            <a:pPr indent="0" lvl="0" marL="0" marR="0" rtl="0" algn="l">
              <a:lnSpc>
                <a:spcPct val="90000"/>
              </a:lnSpc>
              <a:spcBef>
                <a:spcPts val="0"/>
              </a:spcBef>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Clr>
                <a:schemeClr val="dk1"/>
              </a:buClr>
              <a:buSzPct val="25000"/>
              <a:buFont typeface="Calibri"/>
              <a:buNone/>
            </a:pPr>
            <a:r>
              <a:rPr b="0" i="0" lang="en-IE" sz="1100" u="none" cap="none" strike="noStrike">
                <a:solidFill>
                  <a:schemeClr val="dk1"/>
                </a:solidFill>
                <a:latin typeface="Calibri"/>
                <a:ea typeface="Calibri"/>
                <a:cs typeface="Calibri"/>
                <a:sym typeface="Calibri"/>
              </a:rPr>
              <a:t>These provide a menu of complementary approaches from which teachers can select and use to build up a profile of a student’s learning on a short term (day-to-day) and longer-term basis. It is also evident from this continuum that assessment approaches positioned towards the left of the continuum are those in which the student has a key role in assessing his/her own work while towards the right of the continuum the teacher plays a greater role in leading the assessment. It may also be suggested that the methods towards the right of the continuum are </a:t>
            </a:r>
            <a:r>
              <a:rPr b="1" i="1" lang="en-IE" sz="1100" u="none" cap="none" strike="noStrike">
                <a:solidFill>
                  <a:schemeClr val="dk1"/>
                </a:solidFill>
                <a:latin typeface="Calibri"/>
                <a:ea typeface="Calibri"/>
                <a:cs typeface="Calibri"/>
                <a:sym typeface="Calibri"/>
              </a:rPr>
              <a:t>summative</a:t>
            </a:r>
            <a:r>
              <a:rPr b="0" i="0" lang="en-IE" sz="1100" u="none" cap="none" strike="noStrike">
                <a:solidFill>
                  <a:schemeClr val="dk1"/>
                </a:solidFill>
                <a:latin typeface="Calibri"/>
                <a:ea typeface="Calibri"/>
                <a:cs typeface="Calibri"/>
                <a:sym typeface="Calibri"/>
              </a:rPr>
              <a:t> or assessment </a:t>
            </a:r>
            <a:r>
              <a:rPr b="1" i="1" lang="en-IE" sz="1100" u="none" cap="none" strike="noStrike">
                <a:solidFill>
                  <a:schemeClr val="dk1"/>
                </a:solidFill>
                <a:latin typeface="Calibri"/>
                <a:ea typeface="Calibri"/>
                <a:cs typeface="Calibri"/>
                <a:sym typeface="Calibri"/>
              </a:rPr>
              <a:t>of</a:t>
            </a:r>
            <a:r>
              <a:rPr b="0" i="0" lang="en-IE" sz="1100" u="none" cap="none" strike="noStrike">
                <a:solidFill>
                  <a:schemeClr val="dk1"/>
                </a:solidFill>
                <a:latin typeface="Calibri"/>
                <a:ea typeface="Calibri"/>
                <a:cs typeface="Calibri"/>
                <a:sym typeface="Calibri"/>
              </a:rPr>
              <a:t> learning approaches while those to the left of the continuum could be considered as </a:t>
            </a:r>
            <a:r>
              <a:rPr b="1" i="1" lang="en-IE" sz="1100" u="none" cap="none" strike="noStrike">
                <a:solidFill>
                  <a:schemeClr val="dk1"/>
                </a:solidFill>
                <a:latin typeface="Calibri"/>
                <a:ea typeface="Calibri"/>
                <a:cs typeface="Calibri"/>
                <a:sym typeface="Calibri"/>
              </a:rPr>
              <a:t>formative</a:t>
            </a:r>
            <a:r>
              <a:rPr b="0" i="0" lang="en-IE" sz="1100" u="none" cap="none" strike="noStrike">
                <a:solidFill>
                  <a:schemeClr val="dk1"/>
                </a:solidFill>
                <a:latin typeface="Calibri"/>
                <a:ea typeface="Calibri"/>
                <a:cs typeface="Calibri"/>
                <a:sym typeface="Calibri"/>
              </a:rPr>
              <a:t> or assessment </a:t>
            </a:r>
            <a:r>
              <a:rPr b="1" i="1" lang="en-IE" sz="1100" u="none" cap="none" strike="noStrike">
                <a:solidFill>
                  <a:schemeClr val="dk1"/>
                </a:solidFill>
                <a:latin typeface="Calibri"/>
                <a:ea typeface="Calibri"/>
                <a:cs typeface="Calibri"/>
                <a:sym typeface="Calibri"/>
              </a:rPr>
              <a:t>for</a:t>
            </a:r>
            <a:r>
              <a:rPr b="0" i="0" lang="en-IE" sz="1100" u="none" cap="none" strike="noStrike">
                <a:solidFill>
                  <a:schemeClr val="dk1"/>
                </a:solidFill>
                <a:latin typeface="Calibri"/>
                <a:ea typeface="Calibri"/>
                <a:cs typeface="Calibri"/>
                <a:sym typeface="Calibri"/>
              </a:rPr>
              <a:t> learning. Self assessment and peer assessment may also be regarded as assessment </a:t>
            </a:r>
            <a:r>
              <a:rPr b="1" i="1" lang="en-IE" sz="1100" u="none" cap="none" strike="noStrike">
                <a:solidFill>
                  <a:schemeClr val="dk1"/>
                </a:solidFill>
                <a:latin typeface="Calibri"/>
                <a:ea typeface="Calibri"/>
                <a:cs typeface="Calibri"/>
                <a:sym typeface="Calibri"/>
              </a:rPr>
              <a:t>as</a:t>
            </a:r>
            <a:r>
              <a:rPr b="0" i="0" lang="en-IE" sz="1100" u="none" cap="none" strike="noStrike">
                <a:solidFill>
                  <a:schemeClr val="dk1"/>
                </a:solidFill>
                <a:latin typeface="Calibri"/>
                <a:ea typeface="Calibri"/>
                <a:cs typeface="Calibri"/>
                <a:sym typeface="Calibri"/>
              </a:rPr>
              <a:t> learning.</a:t>
            </a:r>
          </a:p>
          <a:p>
            <a:pPr indent="0" lvl="0" marL="0" marR="0" rtl="0" algn="l">
              <a:lnSpc>
                <a:spcPct val="90000"/>
              </a:lnSpc>
              <a:spcBef>
                <a:spcPts val="0"/>
              </a:spcBef>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buClr>
                <a:schemeClr val="dk1"/>
              </a:buClr>
              <a:buSzPct val="250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25000"/>
              <a:buFont typeface="Calibri"/>
              <a:buNone/>
            </a:pPr>
            <a:r>
              <a:rPr b="1" i="0" lang="en-IE" sz="1100" u="none" cap="none" strike="noStrike">
                <a:solidFill>
                  <a:schemeClr val="dk1"/>
                </a:solidFill>
                <a:latin typeface="Calibri"/>
                <a:ea typeface="Calibri"/>
                <a:cs typeface="Calibri"/>
                <a:sym typeface="Calibri"/>
              </a:rPr>
              <a:t>See link on slide to access online materials on assessment from NCCA*</a:t>
            </a:r>
          </a:p>
          <a:p>
            <a:pPr indent="0" lvl="0" marL="0" marR="0" rtl="0" algn="l">
              <a:lnSpc>
                <a:spcPct val="90000"/>
              </a:lnSpc>
              <a:spcBef>
                <a:spcPts val="0"/>
              </a:spcBef>
              <a:spcAft>
                <a:spcPts val="0"/>
              </a:spcAft>
              <a:buClr>
                <a:schemeClr val="dk1"/>
              </a:buClr>
              <a:buSzPct val="25000"/>
              <a:buFont typeface="Calibri"/>
              <a:buNone/>
            </a:pPr>
            <a:r>
              <a:rPr b="1" lang="en-IE" sz="1100" u="sng">
                <a:solidFill>
                  <a:schemeClr val="hlink"/>
                </a:solidFill>
                <a:latin typeface="Calibri"/>
                <a:ea typeface="Calibri"/>
                <a:cs typeface="Calibri"/>
                <a:sym typeface="Calibri"/>
                <a:hlinkClick r:id="rId2"/>
              </a:rPr>
              <a:t>http://www.ncca.biz/guidelines/intro.htm</a:t>
            </a:r>
          </a:p>
          <a:p>
            <a:pPr indent="0" lvl="0" marL="0" marR="0" rtl="0" algn="l">
              <a:lnSpc>
                <a:spcPct val="90000"/>
              </a:lnSpc>
              <a:spcBef>
                <a:spcPts val="0"/>
              </a:spcBef>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8" name="Shape 5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IE" sz="1200" u="none" cap="none" strike="noStrike">
                <a:solidFill>
                  <a:schemeClr val="dk1"/>
                </a:solidFill>
                <a:latin typeface="Calibri"/>
                <a:ea typeface="Calibri"/>
                <a:cs typeface="Calibri"/>
                <a:sym typeface="Calibri"/>
              </a:rPr>
              <a:t>This is a sample Padlet</a:t>
            </a:r>
            <a:r>
              <a:rPr lang="en-IE">
                <a:solidFill>
                  <a:schemeClr val="dk1"/>
                </a:solidFill>
              </a:rPr>
              <a:t> </a:t>
            </a:r>
            <a:r>
              <a:rPr b="1" lang="en-IE" sz="1000" u="sng">
                <a:solidFill>
                  <a:schemeClr val="hlink"/>
                </a:solidFill>
                <a:hlinkClick r:id="rId2"/>
              </a:rPr>
              <a:t>http://padlet.com/davidmcmahon/ict</a:t>
            </a:r>
            <a:r>
              <a:rPr b="0" i="0" lang="en-IE" sz="1200" u="none" cap="none" strike="noStrike">
                <a:solidFill>
                  <a:schemeClr val="dk1"/>
                </a:solidFill>
                <a:latin typeface="Calibri"/>
                <a:ea typeface="Calibri"/>
                <a:cs typeface="Calibri"/>
                <a:sym typeface="Calibri"/>
              </a:rPr>
              <a:t>. The tutor will need to make a similar wall to this and share the wall with participants. Introduce Padlet by means of asking the question above ‘how do you currently use ICT in teaching’? Take participant feedback by means of a Padlet wall, each participant adds their own sticky note to the wall to get an overview of current practice from the group remember to share your Padlet wall url with your audience and demonstrate how to add a post and download your wall – show the sample wall linked underneath before moving on.</a:t>
            </a:r>
          </a:p>
          <a:p>
            <a:pPr indent="0" lvl="0" marL="0" marR="0" rtl="0" algn="l">
              <a:spcBef>
                <a:spcPts val="0"/>
              </a:spcBef>
              <a:buClr>
                <a:schemeClr val="dk1"/>
              </a:buClr>
              <a:buSzPct val="25000"/>
              <a:buFont typeface="Arial"/>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lang="en-IE" sz="1200">
                <a:solidFill>
                  <a:schemeClr val="dk1"/>
                </a:solidFill>
                <a:latin typeface="Calibri"/>
                <a:ea typeface="Calibri"/>
                <a:cs typeface="Calibri"/>
                <a:sym typeface="Calibri"/>
              </a:rPr>
              <a:t>Sample Wall: </a:t>
            </a:r>
            <a:r>
              <a:rPr lang="en-IE" sz="1200" u="sng">
                <a:solidFill>
                  <a:schemeClr val="hlink"/>
                </a:solidFill>
                <a:latin typeface="Calibri"/>
                <a:ea typeface="Calibri"/>
                <a:cs typeface="Calibri"/>
                <a:sym typeface="Calibri"/>
                <a:hlinkClick r:id="rId3"/>
              </a:rPr>
              <a:t>http://padlet.com/davidmcmahon/ict</a:t>
            </a:r>
            <a:r>
              <a:rPr lang="en-IE" sz="1200">
                <a:solidFill>
                  <a:schemeClr val="dk1"/>
                </a:solidFill>
                <a:latin typeface="Calibri"/>
                <a:ea typeface="Calibri"/>
                <a:cs typeface="Calibri"/>
                <a:sym typeface="Calibri"/>
              </a:rPr>
              <a:t> </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549" name="Shape 5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57" name="Shape 557"/>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IE" sz="1100" u="none" cap="none" strike="noStrike">
                <a:solidFill>
                  <a:schemeClr val="dk1"/>
                </a:solidFill>
                <a:latin typeface="Arial"/>
                <a:ea typeface="Arial"/>
                <a:cs typeface="Arial"/>
                <a:sym typeface="Arial"/>
              </a:rPr>
              <a:t>Tutor Notes: </a:t>
            </a:r>
          </a:p>
          <a:p>
            <a:pPr indent="0" lvl="0" marL="0" marR="0" rtl="0" algn="l">
              <a:spcBef>
                <a:spcPts val="0"/>
              </a:spcBef>
              <a:spcAft>
                <a:spcPts val="0"/>
              </a:spcAft>
              <a:buClr>
                <a:schemeClr val="dk1"/>
              </a:buClr>
              <a:buSzPct val="25000"/>
              <a:buFont typeface="Arial"/>
              <a:buNone/>
            </a:pPr>
            <a:r>
              <a:t/>
            </a:r>
            <a:endParaRPr b="1" i="0" sz="1100" u="none" cap="none" strike="noStrike">
              <a:solidFill>
                <a:schemeClr val="dk1"/>
              </a:solidFill>
              <a:latin typeface="Arial"/>
              <a:ea typeface="Arial"/>
              <a:cs typeface="Arial"/>
              <a:sym typeface="Arial"/>
            </a:endParaRPr>
          </a:p>
          <a:p>
            <a:pPr lvl="0" rtl="0">
              <a:lnSpc>
                <a:spcPct val="115000"/>
              </a:lnSpc>
              <a:spcBef>
                <a:spcPts val="0"/>
              </a:spcBef>
              <a:buNone/>
            </a:pPr>
            <a:r>
              <a:rPr lang="en-IE" sz="1100">
                <a:solidFill>
                  <a:schemeClr val="dk1"/>
                </a:solidFill>
              </a:rPr>
              <a:t>To demonstrate the various features of Socrative (real time questioning, result aggregation, etc.) that can be used for Assessment of and as learning, tutor to ask participants to take a student paced – immediate feedback quiz Socrative Quiz</a:t>
            </a:r>
          </a:p>
          <a:p>
            <a:pPr lvl="0" rtl="0">
              <a:lnSpc>
                <a:spcPct val="115000"/>
              </a:lnSpc>
              <a:spcBef>
                <a:spcPts val="0"/>
              </a:spcBef>
              <a:buClr>
                <a:schemeClr val="dk1"/>
              </a:buClr>
              <a:buSzPct val="100000"/>
              <a:buFont typeface="Arial"/>
              <a:buNone/>
            </a:pPr>
            <a:r>
              <a:t/>
            </a:r>
            <a:endParaRPr sz="1100">
              <a:solidFill>
                <a:schemeClr val="dk1"/>
              </a:solidFill>
            </a:endParaRPr>
          </a:p>
          <a:p>
            <a:pPr lvl="0" rtl="0">
              <a:lnSpc>
                <a:spcPct val="115000"/>
              </a:lnSpc>
              <a:spcBef>
                <a:spcPts val="0"/>
              </a:spcBef>
              <a:buClr>
                <a:schemeClr val="dk1"/>
              </a:buClr>
              <a:buSzPct val="100000"/>
              <a:buFont typeface="Arial"/>
              <a:buNone/>
            </a:pPr>
            <a:r>
              <a:rPr lang="en-IE" sz="1100">
                <a:solidFill>
                  <a:schemeClr val="dk1"/>
                </a:solidFill>
              </a:rPr>
              <a:t>In order to run this quiz tutors will need to create their own account and import the quiz that has already been created. To do this from the Dashboard click on ‘Manage Quizzes’ and then ‘Import Quiz’. </a:t>
            </a:r>
          </a:p>
          <a:p>
            <a:pPr lvl="0" rtl="0">
              <a:lnSpc>
                <a:spcPct val="115000"/>
              </a:lnSpc>
              <a:spcBef>
                <a:spcPts val="0"/>
              </a:spcBef>
              <a:buClr>
                <a:schemeClr val="dk1"/>
              </a:buClr>
              <a:buSzPct val="100000"/>
              <a:buFont typeface="Arial"/>
              <a:buNone/>
            </a:pPr>
            <a:r>
              <a:t/>
            </a:r>
            <a:endParaRPr sz="1100">
              <a:solidFill>
                <a:schemeClr val="dk1"/>
              </a:solidFill>
            </a:endParaRPr>
          </a:p>
          <a:p>
            <a:pPr lvl="0" rtl="0">
              <a:lnSpc>
                <a:spcPct val="115000"/>
              </a:lnSpc>
              <a:spcBef>
                <a:spcPts val="0"/>
              </a:spcBef>
              <a:buClr>
                <a:schemeClr val="dk1"/>
              </a:buClr>
              <a:buSzPct val="100000"/>
              <a:buFont typeface="Arial"/>
              <a:buNone/>
            </a:pPr>
            <a:r>
              <a:rPr lang="en-IE" sz="1100">
                <a:solidFill>
                  <a:schemeClr val="dk1"/>
                </a:solidFill>
              </a:rPr>
              <a:t>Enter the SOC Number: </a:t>
            </a:r>
            <a:r>
              <a:rPr b="1" lang="en-IE" sz="1100">
                <a:solidFill>
                  <a:schemeClr val="dk1"/>
                </a:solidFill>
              </a:rPr>
              <a:t>SOC</a:t>
            </a:r>
            <a:r>
              <a:rPr lang="en-IE" sz="1100">
                <a:solidFill>
                  <a:schemeClr val="dk1"/>
                </a:solidFill>
              </a:rPr>
              <a:t>-</a:t>
            </a:r>
            <a:r>
              <a:rPr b="1" lang="en-IE" sz="1100">
                <a:solidFill>
                  <a:schemeClr val="dk1"/>
                </a:solidFill>
              </a:rPr>
              <a:t>13139152</a:t>
            </a:r>
            <a:r>
              <a:rPr lang="en-IE" sz="1100">
                <a:solidFill>
                  <a:schemeClr val="dk1"/>
                </a:solidFill>
              </a:rPr>
              <a:t> Return to your Dashboard and select ‘Start a Quiz’ You should now see a quiz entitled ‘Copy of Tutor Training (Assessment Workshop 1 – Sample Quiz). To run this quiz on the day of the workshop click on the quiz and select ‘Student Paced – Immediate Feedback’ and ‘Start’. Prompt participants to login as a student to Socrative and enter the Room Number that appears at the top of the screen.</a:t>
            </a:r>
          </a:p>
          <a:p>
            <a:pPr lvl="0" rtl="0">
              <a:lnSpc>
                <a:spcPct val="115000"/>
              </a:lnSpc>
              <a:spcBef>
                <a:spcPts val="0"/>
              </a:spcBef>
              <a:buClr>
                <a:schemeClr val="dk1"/>
              </a:buClr>
              <a:buSzPct val="100000"/>
              <a:buFont typeface="Arial"/>
              <a:buNone/>
            </a:pPr>
            <a:r>
              <a:t/>
            </a:r>
            <a:endParaRPr sz="1100">
              <a:solidFill>
                <a:schemeClr val="dk1"/>
              </a:solidFill>
            </a:endParaRPr>
          </a:p>
          <a:p>
            <a:pPr lvl="0" rtl="0">
              <a:lnSpc>
                <a:spcPct val="115000"/>
              </a:lnSpc>
              <a:spcBef>
                <a:spcPts val="0"/>
              </a:spcBef>
              <a:buClr>
                <a:schemeClr val="dk1"/>
              </a:buClr>
              <a:buSzPct val="100000"/>
              <a:buFont typeface="Arial"/>
              <a:buNone/>
            </a:pPr>
            <a:r>
              <a:rPr lang="en-IE" sz="1100">
                <a:solidFill>
                  <a:schemeClr val="dk1"/>
                </a:solidFill>
              </a:rPr>
              <a:t>As a natural progression to highlighting the possible assessment types, tutor to demonstrate:</a:t>
            </a:r>
          </a:p>
          <a:p>
            <a:pPr lvl="0" rtl="0">
              <a:lnSpc>
                <a:spcPct val="115000"/>
              </a:lnSpc>
              <a:spcBef>
                <a:spcPts val="0"/>
              </a:spcBef>
              <a:buClr>
                <a:schemeClr val="dk1"/>
              </a:buClr>
              <a:buSzPct val="100000"/>
              <a:buFont typeface="Arial"/>
              <a:buNone/>
            </a:pPr>
            <a:r>
              <a:rPr lang="en-IE" sz="1100">
                <a:solidFill>
                  <a:schemeClr val="dk1"/>
                </a:solidFill>
              </a:rPr>
              <a:t>The various assessment features within Socrative (Student Paced – Immediate feedback, Student Navigation, and Teacher paced).The various quiz types (simple quiz, space race, exit ticket).</a:t>
            </a:r>
          </a:p>
          <a:p>
            <a:pPr lvl="0" rtl="0">
              <a:lnSpc>
                <a:spcPct val="115000"/>
              </a:lnSpc>
              <a:spcBef>
                <a:spcPts val="0"/>
              </a:spcBef>
              <a:buClr>
                <a:schemeClr val="dk1"/>
              </a:buClr>
              <a:buSzPct val="100000"/>
              <a:buFont typeface="Arial"/>
              <a:buNone/>
            </a:pPr>
            <a:r>
              <a:t/>
            </a:r>
            <a:endParaRPr sz="1100">
              <a:solidFill>
                <a:schemeClr val="dk1"/>
              </a:solidFill>
            </a:endParaRPr>
          </a:p>
          <a:p>
            <a:pPr lvl="0" rtl="0">
              <a:lnSpc>
                <a:spcPct val="115000"/>
              </a:lnSpc>
              <a:spcBef>
                <a:spcPts val="0"/>
              </a:spcBef>
              <a:buClr>
                <a:schemeClr val="dk1"/>
              </a:buClr>
              <a:buSzPct val="100000"/>
              <a:buFont typeface="Arial"/>
              <a:buNone/>
            </a:pPr>
            <a:r>
              <a:rPr lang="en-IE" sz="1100">
                <a:solidFill>
                  <a:schemeClr val="dk1"/>
                </a:solidFill>
              </a:rPr>
              <a:t>Leading on from this, tutor to guide participants through the creation of a simple quiz using the various question types (multiple choice, True False, Short Answer).</a:t>
            </a:r>
          </a:p>
          <a:p>
            <a:pPr lv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chemeClr val="dk1"/>
              </a:buClr>
              <a:buSzPct val="25000"/>
              <a:buFont typeface="Arial"/>
              <a:buNone/>
            </a:pPr>
            <a:r>
              <a:rPr b="1" lang="en-IE" sz="1200">
                <a:solidFill>
                  <a:schemeClr val="dk1"/>
                </a:solidFill>
              </a:rPr>
              <a:t>Sample Room Dublin</a:t>
            </a:r>
            <a:r>
              <a:rPr lang="en-IE" sz="1200">
                <a:solidFill>
                  <a:schemeClr val="dk1"/>
                </a:solidFill>
              </a:rPr>
              <a:t>: 182187</a:t>
            </a: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1"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1" i="0" sz="1200" u="none" cap="none" strike="noStrike">
              <a:solidFill>
                <a:schemeClr val="dk1"/>
              </a:solidFill>
              <a:latin typeface="Arial"/>
              <a:ea typeface="Arial"/>
              <a:cs typeface="Arial"/>
              <a:sym typeface="Arial"/>
            </a:endParaRPr>
          </a:p>
          <a:p>
            <a:pPr indent="-152400" lvl="0" marL="22860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65" name="Shape 565"/>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IE" sz="1200" u="none" cap="none" strike="noStrike">
                <a:solidFill>
                  <a:schemeClr val="dk1"/>
                </a:solidFill>
                <a:latin typeface="Arial"/>
                <a:ea typeface="Arial"/>
                <a:cs typeface="Arial"/>
                <a:sym typeface="Arial"/>
              </a:rPr>
              <a:t>Tutor Notes: </a:t>
            </a:r>
            <a:r>
              <a:rPr lang="en-IE" sz="1200">
                <a:solidFill>
                  <a:schemeClr val="dk1"/>
                </a:solidFill>
              </a:rPr>
              <a:t>Tutor to lead the activity above by guiding participants through the process of creating and generating a Socrative quiz online. Direct participants through the process of sharing their quiz, asking other to log in and analyse the feedback.</a:t>
            </a: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228600" lvl="0" marL="228600" marR="0" rtl="0" algn="just">
              <a:spcBef>
                <a:spcPts val="0"/>
              </a:spcBef>
              <a:spcAft>
                <a:spcPts val="0"/>
              </a:spcAft>
              <a:buClr>
                <a:schemeClr val="dk1"/>
              </a:buClr>
              <a:buSzPct val="100000"/>
              <a:buFont typeface="Arial"/>
              <a:buChar char="•"/>
            </a:pPr>
            <a:r>
              <a:rPr b="0" i="0" lang="en-IE" sz="1200" u="none" cap="none" strike="noStrike">
                <a:solidFill>
                  <a:schemeClr val="dk1"/>
                </a:solidFill>
                <a:latin typeface="Arial"/>
                <a:ea typeface="Arial"/>
                <a:cs typeface="Arial"/>
                <a:sym typeface="Arial"/>
              </a:rPr>
              <a:t>Ask participants to  create a Socrative quiz on a topic they have covered recently consisting of 5 short answer/multiple choice questions. </a:t>
            </a:r>
          </a:p>
          <a:p>
            <a:pPr indent="-171450" lvl="0" marL="247650" marR="0" rtl="0" algn="just">
              <a:spcBef>
                <a:spcPts val="0"/>
              </a:spcBef>
              <a:spcAft>
                <a:spcPts val="0"/>
              </a:spcAft>
              <a:buClr>
                <a:schemeClr val="dk1"/>
              </a:buClr>
              <a:buSzPct val="100000"/>
              <a:buFont typeface="Arial"/>
              <a:buNone/>
            </a:pPr>
            <a:r>
              <a:t/>
            </a:r>
            <a:endParaRPr b="0" i="0" sz="12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SzPct val="100000"/>
              <a:buFont typeface="Arial"/>
              <a:buChar char="•"/>
            </a:pPr>
            <a:r>
              <a:rPr b="0" i="0" lang="en-IE" sz="1200" u="none" cap="none" strike="noStrike">
                <a:solidFill>
                  <a:schemeClr val="dk1"/>
                </a:solidFill>
                <a:latin typeface="Arial"/>
                <a:ea typeface="Arial"/>
                <a:cs typeface="Arial"/>
                <a:sym typeface="Arial"/>
              </a:rPr>
              <a:t>Finally, when participants have completed the Socrative task, draw attention to the Socrative Garden website </a:t>
            </a:r>
            <a:r>
              <a:rPr b="0" i="0" lang="en-IE" sz="1200" u="sng" cap="none" strike="noStrike">
                <a:solidFill>
                  <a:schemeClr val="hlink"/>
                </a:solidFill>
                <a:latin typeface="Arial"/>
                <a:ea typeface="Arial"/>
                <a:cs typeface="Arial"/>
                <a:sym typeface="Arial"/>
                <a:hlinkClick r:id="rId2"/>
              </a:rPr>
              <a:t>(http://www.socrative.com/garden/</a:t>
            </a:r>
            <a:r>
              <a:rPr b="0" i="0" lang="en-IE" sz="1200" u="none" cap="none" strike="noStrike">
                <a:solidFill>
                  <a:schemeClr val="dk1"/>
                </a:solidFill>
                <a:latin typeface="Arial"/>
                <a:ea typeface="Arial"/>
                <a:cs typeface="Arial"/>
                <a:sym typeface="Arial"/>
              </a:rPr>
              <a:t>) that contains in excess of 1500 quizzes covering various topics that can be imported and modified according to user requirements.</a:t>
            </a:r>
          </a:p>
          <a:p>
            <a:pPr lvl="0" marR="0" rtl="0" algn="l">
              <a:lnSpc>
                <a:spcPct val="100000"/>
              </a:lnSpc>
              <a:spcBef>
                <a:spcPts val="0"/>
              </a:spcBef>
              <a:spcAft>
                <a:spcPts val="0"/>
              </a:spcAft>
              <a:buNone/>
            </a:pPr>
            <a:r>
              <a:t/>
            </a:r>
            <a:endParaRPr sz="1200">
              <a:solidFill>
                <a:schemeClr val="dk1"/>
              </a:solidFill>
            </a:endParaRPr>
          </a:p>
          <a:p>
            <a:pPr indent="-228600" lvl="0" marL="228600" marR="0" rtl="0" algn="l">
              <a:lnSpc>
                <a:spcPct val="100000"/>
              </a:lnSpc>
              <a:spcBef>
                <a:spcPts val="0"/>
              </a:spcBef>
              <a:spcAft>
                <a:spcPts val="0"/>
              </a:spcAft>
              <a:buClr>
                <a:schemeClr val="dk1"/>
              </a:buClr>
              <a:buSzPct val="100000"/>
              <a:buFont typeface="Arial"/>
              <a:buChar char="•"/>
            </a:pPr>
            <a:r>
              <a:rPr b="0" i="0" lang="en-IE" sz="1200" u="none" cap="none" strike="noStrike">
                <a:solidFill>
                  <a:schemeClr val="dk1"/>
                </a:solidFill>
                <a:latin typeface="Arial"/>
                <a:ea typeface="Arial"/>
                <a:cs typeface="Arial"/>
                <a:sym typeface="Arial"/>
              </a:rPr>
              <a:t>Search for S</a:t>
            </a:r>
            <a:r>
              <a:rPr lang="en-IE" sz="1200">
                <a:solidFill>
                  <a:schemeClr val="dk1"/>
                </a:solidFill>
              </a:rPr>
              <a:t>ocrative Quizzes </a:t>
            </a:r>
            <a:r>
              <a:rPr lang="en-IE" sz="1200" u="sng">
                <a:solidFill>
                  <a:schemeClr val="hlink"/>
                </a:solidFill>
                <a:hlinkClick r:id="rId3"/>
              </a:rPr>
              <a:t>https://docs.google.com/a/pdst.ie/spreadsheets/d/1dtoP6ivVNJtqTw0d6OSKLEq5WlZZ7ak9onjU1kph0Co/edit#gid=20451944</a:t>
            </a:r>
            <a:r>
              <a:rPr b="0" i="0" lang="en-IE" sz="1200" u="sng" cap="none" strike="noStrike">
                <a:solidFill>
                  <a:schemeClr val="hlink"/>
                </a:solidFill>
                <a:latin typeface="Arial"/>
                <a:ea typeface="Arial"/>
                <a:cs typeface="Arial"/>
                <a:sym typeface="Arial"/>
                <a:hlinkClick r:id="rId4"/>
              </a:rPr>
              <a:t> </a:t>
            </a:r>
          </a:p>
          <a:p>
            <a:pPr indent="0" lvl="0" marL="0" marR="0" rtl="0" algn="just">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2" name="Shape 57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IE" sz="1200" u="none" cap="none" strike="noStrike">
                <a:solidFill>
                  <a:schemeClr val="dk1"/>
                </a:solidFill>
                <a:latin typeface="Calibri"/>
                <a:ea typeface="Calibri"/>
                <a:cs typeface="Calibri"/>
                <a:sym typeface="Calibri"/>
              </a:rPr>
              <a:t>This slide introduces the next section of the workshop that give examples of how teachers can use questioning to elicit class discussion and to formatively assess, orally, how students are progressing in the learning during class. It can also be used to reflect on the key elements of assessment which have been covered through Edmodo to date in this session. </a:t>
            </a:r>
          </a:p>
          <a:p>
            <a:pPr indent="0" lvl="0" marL="0" marR="0" rtl="0" algn="l">
              <a:spcBef>
                <a:spcPts val="0"/>
              </a:spcBef>
              <a:buSzPct val="25000"/>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b="0" i="0" lang="en-IE" sz="1200" u="none" cap="none" strike="noStrike">
                <a:solidFill>
                  <a:schemeClr val="dk1"/>
                </a:solidFill>
                <a:latin typeface="Calibri"/>
                <a:ea typeface="Calibri"/>
                <a:cs typeface="Calibri"/>
                <a:sym typeface="Calibri"/>
              </a:rPr>
              <a:t>The graphic illustrates numerous ways in which modern devices such as laptop, tablets, mobiles, etc can be used as a response system to assess progress during lessons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1" i="0" lang="en-IE" sz="1200" u="none" cap="none" strike="noStrike">
                <a:solidFill>
                  <a:schemeClr val="dk1"/>
                </a:solidFill>
                <a:latin typeface="Calibri"/>
                <a:ea typeface="Calibri"/>
                <a:cs typeface="Calibri"/>
                <a:sym typeface="Calibri"/>
              </a:rPr>
              <a:t>Reminder</a:t>
            </a:r>
            <a:r>
              <a:rPr b="0" i="0" lang="en-IE" sz="1200" u="none" cap="none" strike="noStrike">
                <a:solidFill>
                  <a:schemeClr val="dk1"/>
                </a:solidFill>
                <a:latin typeface="Calibri"/>
                <a:ea typeface="Calibri"/>
                <a:cs typeface="Calibri"/>
                <a:sym typeface="Calibri"/>
              </a:rPr>
              <a:t>: Open questions can have a variety of answers and tend to demand higher level thinking skills; closed questions have one, or a few answers</a:t>
            </a:r>
            <a:r>
              <a:rPr lang="en-IE" sz="1200">
                <a:solidFill>
                  <a:schemeClr val="dk1"/>
                </a:solidFill>
                <a:latin typeface="Calibri"/>
                <a:ea typeface="Calibri"/>
                <a:cs typeface="Calibri"/>
                <a:sym typeface="Calibri"/>
              </a:rPr>
              <a:t> i.e.</a:t>
            </a:r>
            <a:r>
              <a:rPr b="0" i="0" lang="en-IE" sz="1200" u="none" cap="none" strike="noStrike">
                <a:solidFill>
                  <a:schemeClr val="dk1"/>
                </a:solidFill>
                <a:latin typeface="Calibri"/>
                <a:ea typeface="Calibri"/>
                <a:cs typeface="Calibri"/>
                <a:sym typeface="Calibri"/>
              </a:rPr>
              <a:t> factual recall. Lower order questions</a:t>
            </a:r>
            <a:r>
              <a:rPr lang="en-IE" sz="1200">
                <a:solidFill>
                  <a:schemeClr val="dk1"/>
                </a:solidFill>
                <a:latin typeface="Calibri"/>
                <a:ea typeface="Calibri"/>
                <a:cs typeface="Calibri"/>
                <a:sym typeface="Calibri"/>
              </a:rPr>
              <a:t> can be termed as</a:t>
            </a:r>
            <a:r>
              <a:rPr b="0" i="0" lang="en-IE" sz="1200" u="none" cap="none" strike="noStrike">
                <a:solidFill>
                  <a:schemeClr val="dk1"/>
                </a:solidFill>
                <a:latin typeface="Calibri"/>
                <a:ea typeface="Calibri"/>
                <a:cs typeface="Calibri"/>
                <a:sym typeface="Calibri"/>
              </a:rPr>
              <a:t> factual and “easy” questions</a:t>
            </a:r>
            <a:r>
              <a:rPr lang="en-IE" sz="1200">
                <a:solidFill>
                  <a:schemeClr val="dk1"/>
                </a:solidFill>
                <a:latin typeface="Calibri"/>
                <a:ea typeface="Calibri"/>
                <a:cs typeface="Calibri"/>
                <a:sym typeface="Calibri"/>
              </a:rPr>
              <a:t> as in h</a:t>
            </a:r>
            <a:r>
              <a:rPr b="0" i="0" lang="en-IE" sz="1200" u="none" cap="none" strike="noStrike">
                <a:solidFill>
                  <a:schemeClr val="dk1"/>
                </a:solidFill>
                <a:latin typeface="Calibri"/>
                <a:ea typeface="Calibri"/>
                <a:cs typeface="Calibri"/>
                <a:sym typeface="Calibri"/>
              </a:rPr>
              <a:t>igher order questions</a:t>
            </a:r>
            <a:r>
              <a:rPr lang="en-IE" sz="1200">
                <a:solidFill>
                  <a:schemeClr val="dk1"/>
                </a:solidFill>
                <a:latin typeface="Calibri"/>
                <a:ea typeface="Calibri"/>
                <a:cs typeface="Calibri"/>
                <a:sym typeface="Calibri"/>
              </a:rPr>
              <a:t> to encourage </a:t>
            </a:r>
            <a:r>
              <a:rPr b="0" i="0" lang="en-IE" sz="1200" u="none" cap="none" strike="noStrike">
                <a:solidFill>
                  <a:schemeClr val="dk1"/>
                </a:solidFill>
                <a:latin typeface="Calibri"/>
                <a:ea typeface="Calibri"/>
                <a:cs typeface="Calibri"/>
                <a:sym typeface="Calibri"/>
              </a:rPr>
              <a:t>sophisticated thinkin</a:t>
            </a:r>
            <a:r>
              <a:rPr lang="en-IE" sz="1200">
                <a:solidFill>
                  <a:schemeClr val="dk1"/>
                </a:solidFill>
                <a:latin typeface="Calibri"/>
                <a:ea typeface="Calibri"/>
                <a:cs typeface="Calibri"/>
                <a:sym typeface="Calibri"/>
              </a:rPr>
              <a:t>g.</a:t>
            </a:r>
          </a:p>
        </p:txBody>
      </p:sp>
      <p:sp>
        <p:nvSpPr>
          <p:cNvPr id="573" name="Shape 57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81" name="Shape 581"/>
          <p:cNvSpPr txBox="1"/>
          <p:nvPr>
            <p:ph idx="12" type="sldNum"/>
          </p:nvPr>
        </p:nvSpPr>
        <p:spPr>
          <a:xfrm>
            <a:off x="3884612" y="8685213"/>
            <a:ext cx="2971799" cy="4572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Arial"/>
              <a:buNone/>
            </a:pPr>
            <a:r>
              <a:t/>
            </a:r>
            <a:endParaRPr/>
          </a:p>
          <a:p>
            <a:pPr lvl="2" rtl="0">
              <a:spcBef>
                <a:spcPts val="0"/>
              </a:spcBef>
              <a:buClr>
                <a:srgbClr val="000000"/>
              </a:buClr>
              <a:buSzPct val="100000"/>
              <a:buFont typeface="Aria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Arial"/>
              <a:buNone/>
            </a:pPr>
            <a:r>
              <a:t/>
            </a:r>
            <a:endParaRPr/>
          </a:p>
          <a:p>
            <a:pPr lvl="5" rtl="0">
              <a:spcBef>
                <a:spcPts val="0"/>
              </a:spcBef>
              <a:buClr>
                <a:srgbClr val="000000"/>
              </a:buClr>
              <a:buSzPct val="100000"/>
              <a:buFont typeface="Arial"/>
              <a:buNone/>
            </a:pPr>
            <a:r>
              <a:t/>
            </a:r>
            <a:endParaRPr/>
          </a:p>
          <a:p>
            <a:pPr lvl="6" rtl="0">
              <a:spcBef>
                <a:spcPts val="0"/>
              </a:spcBef>
              <a:buClr>
                <a:srgbClr val="000000"/>
              </a:buClr>
              <a:buSzPct val="100000"/>
              <a:buFont typeface="Arial"/>
              <a:buNone/>
            </a:pPr>
            <a:r>
              <a:t/>
            </a:r>
            <a:endParaRPr/>
          </a:p>
          <a:p>
            <a:pPr lvl="7" rtl="0">
              <a:spcBef>
                <a:spcPts val="0"/>
              </a:spcBef>
              <a:buClr>
                <a:srgbClr val="000000"/>
              </a:buClr>
              <a:buSzPct val="100000"/>
              <a:buFont typeface="Arial"/>
              <a:buNone/>
            </a:pPr>
            <a:r>
              <a:t/>
            </a:r>
            <a:endParaRPr/>
          </a:p>
          <a:p>
            <a:pPr lvl="8">
              <a:spcBef>
                <a:spcPts val="0"/>
              </a:spcBef>
              <a:buClr>
                <a:srgbClr val="000000"/>
              </a:buClr>
              <a:buSzPct val="1000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8" name="Shape 4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0070C0"/>
              </a:buClr>
              <a:buSzPct val="25000"/>
              <a:buFont typeface="Calibri"/>
              <a:buNone/>
            </a:pPr>
            <a:r>
              <a:rPr b="0" i="0" lang="en-IE" u="none" cap="none" strike="noStrike">
                <a:latin typeface="Calibri"/>
                <a:ea typeface="Calibri"/>
                <a:cs typeface="Calibri"/>
                <a:sym typeface="Calibri"/>
              </a:rPr>
              <a:t>Throughout this workshop we will explain and engage in the language associated with assessment. </a:t>
            </a:r>
          </a:p>
          <a:p>
            <a:pPr indent="0" lvl="0" marL="0" marR="0" rtl="0" algn="l">
              <a:lnSpc>
                <a:spcPct val="80000"/>
              </a:lnSpc>
              <a:spcBef>
                <a:spcPts val="0"/>
              </a:spcBef>
              <a:spcAft>
                <a:spcPts val="0"/>
              </a:spcAft>
              <a:buClr>
                <a:srgbClr val="0070C0"/>
              </a:buClr>
              <a:buSzPct val="25000"/>
              <a:buFont typeface="Calibri"/>
              <a:buNone/>
            </a:pPr>
            <a:r>
              <a:rPr b="0" i="0" lang="en-IE" u="none" cap="none" strike="noStrike">
                <a:latin typeface="Calibri"/>
                <a:ea typeface="Calibri"/>
                <a:cs typeface="Calibri"/>
                <a:sym typeface="Calibri"/>
              </a:rPr>
              <a:t>Accordingly, we will present the aims/objectives of the workshop in the form of learning outcomes. </a:t>
            </a:r>
          </a:p>
          <a:p>
            <a:pPr indent="0" lvl="0" marL="0" marR="0" rtl="0" algn="l">
              <a:lnSpc>
                <a:spcPct val="80000"/>
              </a:lnSpc>
              <a:spcBef>
                <a:spcPts val="0"/>
              </a:spcBef>
              <a:spcAft>
                <a:spcPts val="0"/>
              </a:spcAft>
              <a:buClr>
                <a:srgbClr val="0070C0"/>
              </a:buClr>
              <a:buSzPct val="25000"/>
              <a:buFont typeface="Calibri"/>
              <a:buNone/>
            </a:pPr>
            <a:r>
              <a:rPr b="0" i="0" lang="en-IE" u="none" cap="none" strike="noStrike">
                <a:latin typeface="Calibri"/>
                <a:ea typeface="Calibri"/>
                <a:cs typeface="Calibri"/>
                <a:sym typeface="Calibri"/>
              </a:rPr>
              <a:t>In order to achieve this learning outcome, the following success criteria are presented.  The success criteria indicate how we will know we have achieved the learning outcome.  Thus, in this workshop participants will....</a:t>
            </a:r>
          </a:p>
          <a:p>
            <a:pPr indent="0" lvl="0" marL="0" marR="0" rtl="0" algn="l">
              <a:lnSpc>
                <a:spcPct val="80000"/>
              </a:lnSpc>
              <a:spcBef>
                <a:spcPts val="0"/>
              </a:spcBef>
              <a:spcAft>
                <a:spcPts val="0"/>
              </a:spcAft>
              <a:buClr>
                <a:srgbClr val="0070C0"/>
              </a:buClr>
              <a:buSzPct val="25000"/>
              <a:buFont typeface="Calibri"/>
              <a:buNone/>
            </a:pPr>
            <a:r>
              <a:t/>
            </a:r>
            <a:endParaRPr/>
          </a:p>
          <a:p>
            <a:pPr indent="0" lvl="0" marL="0" marR="0" rtl="0" algn="l">
              <a:lnSpc>
                <a:spcPct val="80000"/>
              </a:lnSpc>
              <a:spcBef>
                <a:spcPts val="0"/>
              </a:spcBef>
              <a:spcAft>
                <a:spcPts val="0"/>
              </a:spcAft>
              <a:buClr>
                <a:srgbClr val="0070C0"/>
              </a:buClr>
              <a:buSzPct val="25000"/>
              <a:buFont typeface="Calibri"/>
              <a:buNone/>
            </a:pPr>
            <a:r>
              <a:rPr lang="en-IE" sz="1200">
                <a:solidFill>
                  <a:srgbClr val="0070C0"/>
                </a:solidFill>
              </a:rPr>
              <a:t>Objectives</a:t>
            </a:r>
            <a:r>
              <a:rPr b="1" i="0" lang="en-IE" sz="1200" u="none" cap="none" strike="noStrike">
                <a:solidFill>
                  <a:srgbClr val="0070C0"/>
                </a:solidFill>
                <a:latin typeface="Calibri"/>
                <a:ea typeface="Calibri"/>
                <a:cs typeface="Calibri"/>
                <a:sym typeface="Calibri"/>
              </a:rPr>
              <a:t>: </a:t>
            </a:r>
          </a:p>
          <a:p>
            <a:pPr indent="0" lvl="0" marL="0" marR="0" rtl="0" algn="l">
              <a:lnSpc>
                <a:spcPct val="80000"/>
              </a:lnSpc>
              <a:spcBef>
                <a:spcPts val="600"/>
              </a:spcBef>
              <a:buClr>
                <a:schemeClr val="dk2"/>
              </a:buClr>
              <a:buSzPct val="25000"/>
              <a:buFont typeface="Noto Symbol"/>
              <a:buNone/>
            </a:pPr>
            <a:r>
              <a:rPr lang="en-IE">
                <a:solidFill>
                  <a:schemeClr val="dk1"/>
                </a:solidFill>
                <a:latin typeface="Calibri"/>
                <a:ea typeface="Calibri"/>
                <a:cs typeface="Calibri"/>
                <a:sym typeface="Calibri"/>
              </a:rPr>
              <a:t>Investigate assessment of learning and assessment for learning.</a:t>
            </a:r>
          </a:p>
          <a:p>
            <a:pPr indent="0" lvl="0" marL="0" marR="0" rtl="0" algn="l">
              <a:lnSpc>
                <a:spcPct val="80000"/>
              </a:lnSpc>
              <a:spcBef>
                <a:spcPts val="0"/>
              </a:spcBef>
              <a:buClr>
                <a:schemeClr val="dk2"/>
              </a:buClr>
              <a:buSzPct val="25000"/>
              <a:buFont typeface="Noto Symbol"/>
              <a:buNone/>
            </a:pPr>
            <a:r>
              <a:rPr b="0" i="0" lang="en-IE" u="none" cap="none" strike="noStrike">
                <a:solidFill>
                  <a:schemeClr val="dk1"/>
                </a:solidFill>
                <a:latin typeface="Calibri"/>
                <a:ea typeface="Calibri"/>
                <a:cs typeface="Calibri"/>
                <a:sym typeface="Calibri"/>
              </a:rPr>
              <a:t>Distinguish assessment </a:t>
            </a:r>
            <a:r>
              <a:rPr b="0" i="1" lang="en-IE" u="none" cap="none" strike="noStrike">
                <a:solidFill>
                  <a:schemeClr val="dk1"/>
                </a:solidFill>
                <a:latin typeface="Calibri"/>
                <a:ea typeface="Calibri"/>
                <a:cs typeface="Calibri"/>
                <a:sym typeface="Calibri"/>
              </a:rPr>
              <a:t>of </a:t>
            </a:r>
            <a:r>
              <a:rPr b="0" i="0" lang="en-IE" u="none" cap="none" strike="noStrike">
                <a:solidFill>
                  <a:schemeClr val="dk1"/>
                </a:solidFill>
                <a:latin typeface="Calibri"/>
                <a:ea typeface="Calibri"/>
                <a:cs typeface="Calibri"/>
                <a:sym typeface="Calibri"/>
              </a:rPr>
              <a:t>and </a:t>
            </a:r>
            <a:r>
              <a:rPr b="0" i="1" lang="en-IE" u="none" cap="none" strike="noStrike">
                <a:solidFill>
                  <a:schemeClr val="dk1"/>
                </a:solidFill>
                <a:latin typeface="Calibri"/>
                <a:ea typeface="Calibri"/>
                <a:cs typeface="Calibri"/>
                <a:sym typeface="Calibri"/>
              </a:rPr>
              <a:t>for </a:t>
            </a:r>
            <a:r>
              <a:rPr b="0" i="0" lang="en-IE" u="none" cap="none" strike="noStrike">
                <a:solidFill>
                  <a:schemeClr val="dk1"/>
                </a:solidFill>
                <a:latin typeface="Calibri"/>
                <a:ea typeface="Calibri"/>
                <a:cs typeface="Calibri"/>
                <a:sym typeface="Calibri"/>
              </a:rPr>
              <a:t>learning</a:t>
            </a:r>
          </a:p>
          <a:p>
            <a:pPr indent="0" lvl="0" marL="0" marR="0" rtl="0" algn="l">
              <a:lnSpc>
                <a:spcPct val="80000"/>
              </a:lnSpc>
              <a:spcBef>
                <a:spcPts val="0"/>
              </a:spcBef>
              <a:buClr>
                <a:schemeClr val="dk2"/>
              </a:buClr>
              <a:buSzPct val="25000"/>
              <a:buFont typeface="Noto Symbol"/>
              <a:buNone/>
            </a:pPr>
            <a:r>
              <a:rPr b="0" i="0" lang="en-IE" u="none" cap="none" strike="noStrike">
                <a:solidFill>
                  <a:schemeClr val="dk1"/>
                </a:solidFill>
                <a:latin typeface="Calibri"/>
                <a:ea typeface="Calibri"/>
                <a:cs typeface="Calibri"/>
                <a:sym typeface="Calibri"/>
              </a:rPr>
              <a:t>Know the key elements of assessment </a:t>
            </a:r>
            <a:r>
              <a:rPr b="0" i="1" lang="en-IE" u="none" cap="none" strike="noStrike">
                <a:solidFill>
                  <a:schemeClr val="dk1"/>
                </a:solidFill>
                <a:latin typeface="Calibri"/>
                <a:ea typeface="Calibri"/>
                <a:cs typeface="Calibri"/>
                <a:sym typeface="Calibri"/>
              </a:rPr>
              <a:t>for</a:t>
            </a:r>
            <a:r>
              <a:rPr b="0" i="0" lang="en-IE" u="none" cap="none" strike="noStrike">
                <a:solidFill>
                  <a:schemeClr val="dk1"/>
                </a:solidFill>
                <a:latin typeface="Calibri"/>
                <a:ea typeface="Calibri"/>
                <a:cs typeface="Calibri"/>
                <a:sym typeface="Calibri"/>
              </a:rPr>
              <a:t> learning</a:t>
            </a:r>
          </a:p>
          <a:p>
            <a:pPr indent="0" lvl="1" marL="0" marR="0" rtl="0" algn="l">
              <a:lnSpc>
                <a:spcPct val="80000"/>
              </a:lnSpc>
              <a:spcBef>
                <a:spcPts val="0"/>
              </a:spcBef>
              <a:buClr>
                <a:schemeClr val="dk2"/>
              </a:buClr>
              <a:buSzPct val="25000"/>
              <a:buFont typeface="Arial"/>
              <a:buNone/>
            </a:pPr>
            <a:r>
              <a:rPr b="0" i="0" lang="en-IE" u="none" cap="none" strike="noStrike">
                <a:solidFill>
                  <a:schemeClr val="dk1"/>
                </a:solidFill>
                <a:latin typeface="Calibri"/>
                <a:ea typeface="Calibri"/>
                <a:cs typeface="Calibri"/>
                <a:sym typeface="Calibri"/>
              </a:rPr>
              <a:t>Identify ICT tools to support assessment and evaluation strategies at primary level. </a:t>
            </a:r>
          </a:p>
          <a:p>
            <a:pPr indent="0" lvl="1" marL="0" marR="0" rtl="0" algn="l">
              <a:lnSpc>
                <a:spcPct val="80000"/>
              </a:lnSpc>
              <a:spcBef>
                <a:spcPts val="0"/>
              </a:spcBef>
              <a:buClr>
                <a:schemeClr val="dk2"/>
              </a:buClr>
              <a:buSzPct val="25000"/>
              <a:buFont typeface="Arial"/>
              <a:buNone/>
            </a:pPr>
            <a:r>
              <a:rPr b="0" i="0" lang="en-IE" u="none" cap="none" strike="noStrike">
                <a:solidFill>
                  <a:schemeClr val="dk1"/>
                </a:solidFill>
                <a:latin typeface="Calibri"/>
                <a:ea typeface="Calibri"/>
                <a:cs typeface="Calibri"/>
                <a:sym typeface="Calibri"/>
              </a:rPr>
              <a:t>Use ICT tools to gather, interpret and use assessment information so as to inform their teaching and their pupils learning.</a:t>
            </a:r>
          </a:p>
          <a:p>
            <a:pPr indent="0" lvl="0" marL="0" marR="0" rtl="0" algn="l">
              <a:lnSpc>
                <a:spcPct val="80000"/>
              </a:lnSpc>
              <a:spcBef>
                <a:spcPts val="0"/>
              </a:spcBef>
              <a:buClr>
                <a:schemeClr val="dk1"/>
              </a:buClr>
              <a:buSzPct val="25000"/>
              <a:buFont typeface="Arial"/>
              <a:buNone/>
            </a:pPr>
            <a:r>
              <a:t/>
            </a:r>
            <a:endParaRPr b="0" i="0" u="none" cap="none" strike="noStrike">
              <a:solidFill>
                <a:schemeClr val="dk1"/>
              </a:solidFill>
              <a:latin typeface="Calibri"/>
              <a:ea typeface="Calibri"/>
              <a:cs typeface="Calibri"/>
              <a:sym typeface="Calibri"/>
            </a:endParaRPr>
          </a:p>
        </p:txBody>
      </p:sp>
      <p:sp>
        <p:nvSpPr>
          <p:cNvPr id="449" name="Shape 4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8" name="Shape 58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Go through the process of creating a quiz in Kahoot – including adding in pictures or videos.</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Show how the time limit can be changed on a question to allow for group collaboration</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Show how to start the quiz in a group setting and get participants to join by giving the game pin</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Show how to search for public quizzes</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Briefly demonstrate the discussion forum and quiz facility</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The next stage is guiding participants through the initial steps in creating an account i.e. select quiz, name quiz, add question, add answers before deciding on audience, private versus public setting and finally description (10 – 15 mins)</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Ask Participants to create a Maths themed quiz (e.g. 3-D shapes, angles, number facts, etc.) with 5 questions, including some pictures</a:t>
            </a:r>
          </a:p>
          <a:p>
            <a:pPr lvl="0" rtl="0">
              <a:lnSpc>
                <a:spcPct val="115000"/>
              </a:lnSpc>
              <a:spcBef>
                <a:spcPts val="0"/>
              </a:spcBef>
              <a:buClr>
                <a:schemeClr val="dk1"/>
              </a:buClr>
              <a:buSzPct val="91666"/>
              <a:buFont typeface="Arial"/>
              <a:buNone/>
            </a:pPr>
            <a:r>
              <a:rPr lang="en-IE" sz="1200">
                <a:solidFill>
                  <a:schemeClr val="dk1"/>
                </a:solidFill>
                <a:latin typeface="Calibri"/>
                <a:ea typeface="Calibri"/>
                <a:cs typeface="Calibri"/>
                <a:sym typeface="Calibri"/>
              </a:rPr>
              <a:t>If time permits run one of the quizzes for the group.</a:t>
            </a:r>
          </a:p>
          <a:p>
            <a:pPr lvl="0" rtl="0">
              <a:lnSpc>
                <a:spcPct val="115000"/>
              </a:lnSpc>
              <a:spcBef>
                <a:spcPts val="0"/>
              </a:spcBef>
              <a:buClr>
                <a:schemeClr val="dk1"/>
              </a:buClr>
              <a:buSzPct val="91666"/>
              <a:buFont typeface="Arial"/>
              <a:buNone/>
            </a:pPr>
            <a:r>
              <a:t/>
            </a:r>
            <a:endParaRPr sz="1200">
              <a:solidFill>
                <a:schemeClr val="dk1"/>
              </a:solidFill>
              <a:latin typeface="Calibri"/>
              <a:ea typeface="Calibri"/>
              <a:cs typeface="Calibri"/>
              <a:sym typeface="Calibri"/>
            </a:endParaRPr>
          </a:p>
          <a:p>
            <a:pPr lvl="0" rtl="0">
              <a:lnSpc>
                <a:spcPct val="115000"/>
              </a:lnSpc>
              <a:spcBef>
                <a:spcPts val="0"/>
              </a:spcBef>
              <a:buClr>
                <a:schemeClr val="dk1"/>
              </a:buClr>
              <a:buSzPct val="91666"/>
              <a:buFont typeface="Arial"/>
              <a:buNone/>
            </a:pPr>
            <a:r>
              <a:rPr b="1" lang="en-IE" sz="1200">
                <a:solidFill>
                  <a:schemeClr val="dk1"/>
                </a:solidFill>
                <a:latin typeface="Calibri"/>
                <a:ea typeface="Calibri"/>
                <a:cs typeface="Calibri"/>
                <a:sym typeface="Calibri"/>
              </a:rPr>
              <a:t>NB Tutors need to create their own Kahoot Account before running this session*</a:t>
            </a:r>
          </a:p>
          <a:p>
            <a:pPr indent="0" lvl="0" marL="0" marR="0" rtl="0" algn="l">
              <a:spcBef>
                <a:spcPts val="0"/>
              </a:spcBef>
              <a:buClr>
                <a:schemeClr val="dk1"/>
              </a:buClr>
              <a:buSzPct val="25000"/>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1"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a:p>
        </p:txBody>
      </p:sp>
      <p:sp>
        <p:nvSpPr>
          <p:cNvPr id="589" name="Shape 58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5" name="Shape 5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IE" sz="1200" u="none" cap="none" strike="noStrike">
                <a:solidFill>
                  <a:schemeClr val="dk1"/>
                </a:solidFill>
                <a:latin typeface="Calibri"/>
                <a:ea typeface="Calibri"/>
                <a:cs typeface="Calibri"/>
                <a:sym typeface="Calibri"/>
              </a:rPr>
              <a:t>Sample Lesson 1</a:t>
            </a:r>
            <a:r>
              <a:rPr b="0" i="0" lang="en-IE" sz="1200" u="none" cap="none" strike="noStrike">
                <a:solidFill>
                  <a:schemeClr val="dk1"/>
                </a:solidFill>
                <a:latin typeface="Calibri"/>
                <a:ea typeface="Calibri"/>
                <a:cs typeface="Calibri"/>
                <a:sym typeface="Calibri"/>
              </a:rPr>
              <a:t>: World’s Biggest Bats: </a:t>
            </a:r>
            <a:r>
              <a:rPr b="0" i="0" lang="en-IE" sz="1200" u="sng" cap="none" strike="noStrike">
                <a:solidFill>
                  <a:schemeClr val="hlink"/>
                </a:solidFill>
                <a:latin typeface="Calibri"/>
                <a:ea typeface="Calibri"/>
                <a:cs typeface="Calibri"/>
                <a:sym typeface="Calibri"/>
                <a:hlinkClick r:id="rId2"/>
              </a:rPr>
              <a:t>https://edpuzzle.com/media/546dd6bff2b4006251db97f4</a:t>
            </a:r>
          </a:p>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1" i="0" lang="en-IE" sz="1200" u="none" cap="none" strike="noStrike">
                <a:solidFill>
                  <a:schemeClr val="dk1"/>
                </a:solidFill>
                <a:latin typeface="Calibri"/>
                <a:ea typeface="Calibri"/>
                <a:cs typeface="Calibri"/>
                <a:sym typeface="Calibri"/>
              </a:rPr>
              <a:t>Sample Lesson 2</a:t>
            </a:r>
            <a:r>
              <a:rPr b="0" i="0" lang="en-IE" sz="1200" u="none" cap="none" strike="noStrike">
                <a:solidFill>
                  <a:schemeClr val="dk1"/>
                </a:solidFill>
                <a:latin typeface="Calibri"/>
                <a:ea typeface="Calibri"/>
                <a:cs typeface="Calibri"/>
                <a:sym typeface="Calibri"/>
              </a:rPr>
              <a:t>: River Dolphins: </a:t>
            </a:r>
            <a:r>
              <a:rPr b="0" i="0" lang="en-IE" sz="1200" u="sng" cap="none" strike="noStrike">
                <a:solidFill>
                  <a:schemeClr val="hlink"/>
                </a:solidFill>
                <a:latin typeface="Calibri"/>
                <a:ea typeface="Calibri"/>
                <a:cs typeface="Calibri"/>
                <a:sym typeface="Calibri"/>
                <a:hlinkClick r:id="rId3"/>
              </a:rPr>
              <a:t>https://edpuzzle.com/media/543d2ba45fc9b6056d6ed338</a:t>
            </a:r>
            <a:r>
              <a:rPr b="0" i="0" lang="en-IE" sz="1200" u="none" cap="none" strike="noStrike">
                <a:solidFill>
                  <a:schemeClr val="dk1"/>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i="0" lang="en-IE" sz="1200" u="none" cap="none" strike="noStrike">
                <a:solidFill>
                  <a:schemeClr val="dk1"/>
                </a:solidFill>
                <a:latin typeface="Calibri"/>
                <a:ea typeface="Calibri"/>
                <a:cs typeface="Calibri"/>
                <a:sym typeface="Calibri"/>
              </a:rPr>
              <a:t>This is the introduction Ed Puzzle. Tutors to access their own </a:t>
            </a:r>
            <a:r>
              <a:rPr b="1" i="0" lang="en-IE" sz="1200" u="none" cap="none" strike="noStrike">
                <a:solidFill>
                  <a:schemeClr val="dk1"/>
                </a:solidFill>
                <a:latin typeface="Calibri"/>
                <a:ea typeface="Calibri"/>
                <a:cs typeface="Calibri"/>
                <a:sym typeface="Calibri"/>
              </a:rPr>
              <a:t>pre-created account </a:t>
            </a:r>
            <a:r>
              <a:rPr b="0" i="0" lang="en-IE" sz="1200" u="none" cap="none" strike="noStrike">
                <a:solidFill>
                  <a:schemeClr val="dk1"/>
                </a:solidFill>
                <a:latin typeface="Calibri"/>
                <a:ea typeface="Calibri"/>
                <a:cs typeface="Calibri"/>
                <a:sym typeface="Calibri"/>
              </a:rPr>
              <a:t>after training to demonstrate the follow features for participant. The first tutorial video participants see when signed in is </a:t>
            </a:r>
            <a:r>
              <a:rPr b="0" i="0" lang="en-IE" sz="1200" u="sng" cap="none" strike="noStrike">
                <a:solidFill>
                  <a:schemeClr val="hlink"/>
                </a:solidFill>
                <a:latin typeface="Calibri"/>
                <a:ea typeface="Calibri"/>
                <a:cs typeface="Calibri"/>
                <a:sym typeface="Calibri"/>
                <a:hlinkClick r:id="rId4"/>
              </a:rPr>
              <a:t>https://edpuzzle.com/media/edit</a:t>
            </a:r>
            <a:r>
              <a:rPr b="0" i="0" lang="en-IE" sz="1200" u="none" cap="none" strike="noStrike">
                <a:solidFill>
                  <a:schemeClr val="dk1"/>
                </a:solidFill>
                <a:latin typeface="Calibri"/>
                <a:ea typeface="Calibri"/>
                <a:cs typeface="Calibri"/>
                <a:sym typeface="Calibri"/>
              </a:rPr>
              <a:t> </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buClr>
                <a:schemeClr val="dk1"/>
              </a:buClr>
              <a:buSzPct val="100000"/>
              <a:buFont typeface="Arial"/>
              <a:buChar char="•"/>
            </a:pPr>
            <a:r>
              <a:rPr b="1" i="0" lang="en-IE" sz="1200" u="none" cap="none" strike="noStrike">
                <a:solidFill>
                  <a:schemeClr val="dk1"/>
                </a:solidFill>
                <a:latin typeface="Calibri"/>
                <a:ea typeface="Calibri"/>
                <a:cs typeface="Calibri"/>
                <a:sym typeface="Calibri"/>
              </a:rPr>
              <a:t>My Content</a:t>
            </a:r>
            <a:r>
              <a:rPr b="0" i="0" lang="en-IE" sz="1200" u="none" cap="none" strike="noStrike">
                <a:solidFill>
                  <a:schemeClr val="dk1"/>
                </a:solidFill>
                <a:latin typeface="Calibri"/>
                <a:ea typeface="Calibri"/>
                <a:cs typeface="Calibri"/>
                <a:sym typeface="Calibri"/>
              </a:rPr>
              <a:t>: This tab allows you to search the library of pre-created teaching videos in Ed Puzzle e.g. perform a search for Fractions. </a:t>
            </a:r>
          </a:p>
          <a:p>
            <a:pPr indent="-171450" lvl="0" marL="171450" marR="0" rtl="0" algn="l">
              <a:spcBef>
                <a:spcPts val="0"/>
              </a:spcBef>
              <a:buClr>
                <a:schemeClr val="dk1"/>
              </a:buClr>
              <a:buSzPct val="100000"/>
              <a:buFont typeface="Arial"/>
              <a:buChar char="•"/>
            </a:pPr>
            <a:r>
              <a:rPr b="1" i="0" lang="en-IE" sz="1200" u="none" cap="none" strike="noStrike">
                <a:solidFill>
                  <a:schemeClr val="dk1"/>
                </a:solidFill>
                <a:latin typeface="Calibri"/>
                <a:ea typeface="Calibri"/>
                <a:cs typeface="Calibri"/>
                <a:sym typeface="Calibri"/>
              </a:rPr>
              <a:t>My Content: </a:t>
            </a:r>
            <a:r>
              <a:rPr b="0" i="0" lang="en-IE" sz="1200" u="none" cap="none" strike="noStrike">
                <a:solidFill>
                  <a:schemeClr val="dk1"/>
                </a:solidFill>
                <a:latin typeface="Calibri"/>
                <a:ea typeface="Calibri"/>
                <a:cs typeface="Calibri"/>
                <a:sym typeface="Calibri"/>
              </a:rPr>
              <a:t>To create a lesson using a video, perform a search using the National Geographic channel for ‘Pink Dolphins’ – use this video of 2:28 length to create a lesson to be used in writing through the report genre in literacy for fifth and sixth class. We import the video, add four to five sample questions, crop the video, add an audio comment and then share our video.</a:t>
            </a:r>
          </a:p>
          <a:p>
            <a:pPr indent="-171450" lvl="0" marL="171450" marR="0" rtl="0" algn="l">
              <a:spcBef>
                <a:spcPts val="0"/>
              </a:spcBef>
              <a:buClr>
                <a:schemeClr val="dk1"/>
              </a:buClr>
              <a:buSzPct val="100000"/>
              <a:buFont typeface="Arial"/>
              <a:buChar char="•"/>
            </a:pPr>
            <a:r>
              <a:rPr b="1" i="0" lang="en-IE" sz="1200" u="none" cap="none" strike="noStrike">
                <a:solidFill>
                  <a:schemeClr val="dk1"/>
                </a:solidFill>
                <a:latin typeface="Calibri"/>
                <a:ea typeface="Calibri"/>
                <a:cs typeface="Calibri"/>
                <a:sym typeface="Calibri"/>
              </a:rPr>
              <a:t>My Classes</a:t>
            </a:r>
            <a:r>
              <a:rPr b="0" i="0" lang="en-IE" sz="1200" u="none" cap="none" strike="noStrike">
                <a:solidFill>
                  <a:schemeClr val="dk1"/>
                </a:solidFill>
                <a:latin typeface="Calibri"/>
                <a:ea typeface="Calibri"/>
                <a:cs typeface="Calibri"/>
                <a:sym typeface="Calibri"/>
              </a:rPr>
              <a:t>: Add to your teacher generated video library, add and save a class and assign work through folders etc.</a:t>
            </a:r>
          </a:p>
          <a:p>
            <a:pPr indent="-171450" lvl="0" marL="171450" marR="0" rtl="0" algn="l">
              <a:spcBef>
                <a:spcPts val="0"/>
              </a:spcBef>
              <a:buClr>
                <a:schemeClr val="dk1"/>
              </a:buClr>
              <a:buSzPct val="100000"/>
              <a:buFont typeface="Arial"/>
              <a:buChar char="•"/>
            </a:pPr>
            <a:r>
              <a:rPr b="1" i="0" lang="en-IE" sz="1200" u="none" cap="none" strike="noStrike">
                <a:solidFill>
                  <a:schemeClr val="dk1"/>
                </a:solidFill>
                <a:latin typeface="Calibri"/>
                <a:ea typeface="Calibri"/>
                <a:cs typeface="Calibri"/>
                <a:sym typeface="Calibri"/>
              </a:rPr>
              <a:t>Home</a:t>
            </a:r>
            <a:r>
              <a:rPr b="0" i="0" lang="en-IE" sz="1200" u="none" cap="none" strike="noStrike">
                <a:solidFill>
                  <a:schemeClr val="dk1"/>
                </a:solidFill>
                <a:latin typeface="Calibri"/>
                <a:ea typeface="Calibri"/>
                <a:cs typeface="Calibri"/>
                <a:sym typeface="Calibri"/>
              </a:rPr>
              <a:t>: Check what you students have learned.</a:t>
            </a:r>
          </a:p>
          <a:p>
            <a:pPr indent="-171450" lvl="0" marL="171450" marR="0" rtl="0" algn="l">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a:p>
            <a:pPr indent="-95250" lvl="0" marL="171450" rtl="0">
              <a:spcBef>
                <a:spcPts val="0"/>
              </a:spcBef>
              <a:buNone/>
            </a:pPr>
            <a:r>
              <a:rPr b="0" i="0" lang="en-IE" sz="1100" u="none" cap="none" strike="noStrike">
                <a:solidFill>
                  <a:schemeClr val="dk1"/>
                </a:solidFill>
                <a:latin typeface="Calibri"/>
                <a:ea typeface="Calibri"/>
                <a:cs typeface="Calibri"/>
                <a:sym typeface="Calibri"/>
              </a:rPr>
              <a:t>Allow all participants at least ten to fifteen minutes to complete these tasks and experiment online with their own</a:t>
            </a:r>
          </a:p>
          <a:p>
            <a:pPr indent="-95250" lvl="0" marL="171450" rtl="0">
              <a:spcBef>
                <a:spcPts val="0"/>
              </a:spcBef>
              <a:buNone/>
            </a:pPr>
            <a:r>
              <a:rPr lang="en-IE" sz="1100">
                <a:solidFill>
                  <a:schemeClr val="dk1"/>
                </a:solidFill>
                <a:latin typeface="Calibri"/>
                <a:ea typeface="Calibri"/>
                <a:cs typeface="Calibri"/>
                <a:sym typeface="Calibri"/>
              </a:rPr>
              <a:t>ED</a:t>
            </a:r>
            <a:r>
              <a:rPr b="0" i="0" lang="en-IE" sz="1100" u="none" cap="none" strike="noStrike">
                <a:solidFill>
                  <a:schemeClr val="dk1"/>
                </a:solidFill>
                <a:latin typeface="Calibri"/>
                <a:ea typeface="Calibri"/>
                <a:cs typeface="Calibri"/>
                <a:sym typeface="Calibri"/>
              </a:rPr>
              <a:t>puzzle videos for their classrooms. </a:t>
            </a:r>
            <a:r>
              <a:rPr lang="en-IE" sz="1100">
                <a:solidFill>
                  <a:schemeClr val="dk1"/>
                </a:solidFill>
                <a:latin typeface="Calibri"/>
                <a:ea typeface="Calibri"/>
                <a:cs typeface="Calibri"/>
                <a:sym typeface="Calibri"/>
              </a:rPr>
              <a:t>Other relevant sites that support EDpuzzle include </a:t>
            </a:r>
          </a:p>
          <a:p>
            <a:pPr indent="-95250" lvl="0" marL="171450" rtl="0">
              <a:spcBef>
                <a:spcPts val="0"/>
              </a:spcBef>
              <a:buNone/>
            </a:pPr>
            <a:r>
              <a:t/>
            </a:r>
            <a:endParaRPr sz="1100">
              <a:solidFill>
                <a:schemeClr val="dk1"/>
              </a:solidFill>
              <a:latin typeface="Calibri"/>
              <a:ea typeface="Calibri"/>
              <a:cs typeface="Calibri"/>
              <a:sym typeface="Calibri"/>
            </a:endParaRPr>
          </a:p>
          <a:p>
            <a:pPr indent="-95250" lvl="0" marL="171450" rtl="0">
              <a:spcBef>
                <a:spcPts val="0"/>
              </a:spcBef>
              <a:buNone/>
            </a:pPr>
            <a:r>
              <a:rPr lang="en-IE" sz="1100" u="sng">
                <a:solidFill>
                  <a:schemeClr val="hlink"/>
                </a:solidFill>
                <a:latin typeface="Calibri"/>
                <a:ea typeface="Calibri"/>
                <a:cs typeface="Calibri"/>
                <a:sym typeface="Calibri"/>
                <a:hlinkClick r:id="rId5"/>
              </a:rPr>
              <a:t>http://www.neok12.com/World-War-II.htm</a:t>
            </a:r>
            <a:r>
              <a:rPr lang="en-IE" sz="1100">
                <a:solidFill>
                  <a:schemeClr val="dk1"/>
                </a:solidFill>
              </a:rPr>
              <a:t> as well as </a:t>
            </a:r>
            <a:r>
              <a:rPr lang="en-IE" sz="1100" u="sng">
                <a:solidFill>
                  <a:schemeClr val="hlink"/>
                </a:solidFill>
                <a:hlinkClick r:id="rId6"/>
              </a:rPr>
              <a:t>http://www.videonot.es/</a:t>
            </a:r>
            <a:r>
              <a:rPr lang="en-IE" sz="1100">
                <a:solidFill>
                  <a:schemeClr val="dk1"/>
                </a:solidFill>
              </a:rPr>
              <a:t> and </a:t>
            </a:r>
            <a:r>
              <a:rPr lang="en-IE" sz="1100" u="sng">
                <a:solidFill>
                  <a:schemeClr val="hlink"/>
                </a:solidFill>
                <a:hlinkClick r:id="rId7"/>
              </a:rPr>
              <a:t>https://www.educanon.com/</a:t>
            </a:r>
            <a:r>
              <a:rPr lang="en-IE" sz="1100">
                <a:solidFill>
                  <a:schemeClr val="dk1"/>
                </a:solidFill>
              </a:rPr>
              <a:t> </a:t>
            </a:r>
          </a:p>
          <a:p>
            <a:pPr lvl="0" marR="0" rtl="0" algn="l">
              <a:spcBef>
                <a:spcPts val="0"/>
              </a:spcBef>
              <a:buNone/>
            </a:pPr>
            <a:r>
              <a:t/>
            </a:r>
            <a:endParaRPr sz="1100">
              <a:solidFill>
                <a:schemeClr val="dk1"/>
              </a:solidFill>
              <a:latin typeface="Calibri"/>
              <a:ea typeface="Calibri"/>
              <a:cs typeface="Calibri"/>
              <a:sym typeface="Calibri"/>
            </a:endParaRPr>
          </a:p>
          <a:p>
            <a:pPr indent="-171450" lvl="0" marL="171450" marR="0" rtl="0" algn="l">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t/>
            </a:r>
            <a:endParaRPr b="1" i="0" sz="1200" u="none" cap="none" strike="noStrike">
              <a:solidFill>
                <a:schemeClr val="dk1"/>
              </a:solidFill>
              <a:latin typeface="Calibri"/>
              <a:ea typeface="Calibri"/>
              <a:cs typeface="Calibri"/>
              <a:sym typeface="Calibri"/>
            </a:endParaRPr>
          </a:p>
          <a:p>
            <a:pPr indent="-171450" lvl="0" marL="171450" marR="0" rtl="0" algn="l">
              <a:spcBef>
                <a:spcPts val="0"/>
              </a:spcBef>
              <a:buClr>
                <a:schemeClr val="dk1"/>
              </a:buClr>
              <a:buSzPct val="1000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596" name="Shape 5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5" name="Shape 6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IE" sz="1200" u="none" cap="none" strike="noStrike">
                <a:solidFill>
                  <a:schemeClr val="dk1"/>
                </a:solidFill>
                <a:latin typeface="Calibri"/>
                <a:ea typeface="Calibri"/>
                <a:cs typeface="Calibri"/>
                <a:sym typeface="Calibri"/>
              </a:rPr>
              <a:t>EDpuzzle has many impressive features that make it a very effective way of integrating video in instruction. It can be used in primary or post primary classrooms or even assigned to students to work on at home. It encourages attention, questioning, active learning and incorporates the needs of visual / aural learners in a unique way. It is also device neutral i.e. works on tablets, smartphones and PC and can be transferred to other assessment tools such as Edmodo and Google Classroom, including some ICT &amp; Assessment that you’ve already seen in this course to date.</a:t>
            </a:r>
          </a:p>
        </p:txBody>
      </p:sp>
      <p:sp>
        <p:nvSpPr>
          <p:cNvPr id="606" name="Shape 6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14" name="Shape 61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IE" sz="1200">
                <a:solidFill>
                  <a:schemeClr val="dk1"/>
                </a:solidFill>
                <a:latin typeface="Calibri"/>
                <a:ea typeface="Calibri"/>
                <a:cs typeface="Calibri"/>
                <a:sym typeface="Calibri"/>
              </a:rPr>
              <a:t>EDpuzzle</a:t>
            </a:r>
            <a:r>
              <a:rPr b="0" i="0" lang="en-IE" sz="1200" u="none" cap="none" strike="noStrike">
                <a:solidFill>
                  <a:schemeClr val="dk1"/>
                </a:solidFill>
                <a:latin typeface="Calibri"/>
                <a:ea typeface="Calibri"/>
                <a:cs typeface="Calibri"/>
                <a:sym typeface="Calibri"/>
              </a:rPr>
              <a:t> can be used as a cross curricular resource in order to actively engage pupils in their daily learning activities. Using video as part of instruction can allow the teacher to see opportunities for assessment in action e.g. setting questions at key intervals, asking higher order questions, giving effective feedback, providing opportunities for pupils to learn collaboratively and then allowing students to create their own E</a:t>
            </a:r>
            <a:r>
              <a:rPr lang="en-IE" sz="1200">
                <a:solidFill>
                  <a:schemeClr val="dk1"/>
                </a:solidFill>
                <a:latin typeface="Calibri"/>
                <a:ea typeface="Calibri"/>
                <a:cs typeface="Calibri"/>
                <a:sym typeface="Calibri"/>
              </a:rPr>
              <a:t>Dp</a:t>
            </a:r>
            <a:r>
              <a:rPr b="0" i="0" lang="en-IE" sz="1200" u="none" cap="none" strike="noStrike">
                <a:solidFill>
                  <a:schemeClr val="dk1"/>
                </a:solidFill>
                <a:latin typeface="Calibri"/>
                <a:ea typeface="Calibri"/>
                <a:cs typeface="Calibri"/>
                <a:sym typeface="Calibri"/>
              </a:rPr>
              <a:t>uzzle projects i.e. flipping the learning in the classroom. Finish with group discussion with feedback from participants on how they would use this in their own classroom.</a:t>
            </a:r>
          </a:p>
        </p:txBody>
      </p:sp>
      <p:sp>
        <p:nvSpPr>
          <p:cNvPr id="615" name="Shape 61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1" name="Shape 631"/>
        <p:cNvGrpSpPr/>
        <p:nvPr/>
      </p:nvGrpSpPr>
      <p:grpSpPr>
        <a:xfrm>
          <a:off x="0" y="0"/>
          <a:ext cx="0" cy="0"/>
          <a:chOff x="0" y="0"/>
          <a:chExt cx="0" cy="0"/>
        </a:xfrm>
      </p:grpSpPr>
      <p:sp>
        <p:nvSpPr>
          <p:cNvPr id="632" name="Shape 6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33" name="Shape 6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marR="0" rtl="0" algn="l">
              <a:lnSpc>
                <a:spcPct val="90000"/>
              </a:lnSpc>
              <a:spcBef>
                <a:spcPts val="0"/>
              </a:spcBef>
              <a:buNone/>
            </a:pPr>
            <a:r>
              <a:rPr lang="en-IE" sz="1200" u="sng">
                <a:solidFill>
                  <a:schemeClr val="hlink"/>
                </a:solidFill>
                <a:latin typeface="Calibri"/>
                <a:ea typeface="Calibri"/>
                <a:cs typeface="Calibri"/>
                <a:sym typeface="Calibri"/>
                <a:hlinkClick r:id="rId2"/>
              </a:rPr>
              <a:t>www.blendspace.com</a:t>
            </a:r>
          </a:p>
          <a:p>
            <a:pPr lvl="0" marR="0" rtl="0" algn="l">
              <a:lnSpc>
                <a:spcPct val="90000"/>
              </a:lnSpc>
              <a:spcBef>
                <a:spcPts val="0"/>
              </a:spcBef>
              <a:buNone/>
            </a:pPr>
            <a:r>
              <a:t/>
            </a:r>
            <a:endParaRPr sz="1200">
              <a:solidFill>
                <a:schemeClr val="dk1"/>
              </a:solidFill>
              <a:latin typeface="Calibri"/>
              <a:ea typeface="Calibri"/>
              <a:cs typeface="Calibri"/>
              <a:sym typeface="Calibri"/>
            </a:endParaRPr>
          </a:p>
          <a:p>
            <a:pPr lvl="0" marR="0" rtl="0" algn="l">
              <a:lnSpc>
                <a:spcPct val="90000"/>
              </a:lnSpc>
              <a:spcBef>
                <a:spcPts val="0"/>
              </a:spcBef>
              <a:buNone/>
            </a:pPr>
            <a:r>
              <a:rPr b="0" i="0" lang="en-IE" sz="1200" u="none" cap="none" strike="noStrike">
                <a:solidFill>
                  <a:schemeClr val="dk1"/>
                </a:solidFill>
                <a:latin typeface="Calibri"/>
                <a:ea typeface="Calibri"/>
                <a:cs typeface="Calibri"/>
                <a:sym typeface="Calibri"/>
              </a:rPr>
              <a:t>Introduce Blendspace by showing group the sample lesson on Volcanoes which can be found at: </a:t>
            </a:r>
            <a:r>
              <a:rPr b="1" i="0" lang="en-IE" sz="1200" u="sng" cap="none" strike="noStrike">
                <a:solidFill>
                  <a:schemeClr val="hlink"/>
                </a:solidFill>
                <a:latin typeface="Calibri"/>
                <a:ea typeface="Calibri"/>
                <a:cs typeface="Calibri"/>
                <a:sym typeface="Calibri"/>
                <a:hlinkClick r:id="rId3"/>
              </a:rPr>
              <a:t>http://blnds.co/1nxxF38</a:t>
            </a:r>
          </a:p>
          <a:p>
            <a:pPr lvl="0" marR="0" rtl="0" algn="l">
              <a:lnSpc>
                <a:spcPct val="90000"/>
              </a:lnSpc>
              <a:spcBef>
                <a:spcPts val="0"/>
              </a:spcBef>
              <a:buNone/>
            </a:pPr>
            <a:r>
              <a:rPr b="0" i="0" lang="en-IE" sz="1200" u="none" cap="none" strike="noStrike">
                <a:solidFill>
                  <a:schemeClr val="dk1"/>
                </a:solidFill>
                <a:latin typeface="Calibri"/>
                <a:ea typeface="Calibri"/>
                <a:cs typeface="Calibri"/>
                <a:sym typeface="Calibri"/>
              </a:rPr>
              <a:t>Show from a student’s perspective how they can comment on the content.</a:t>
            </a:r>
          </a:p>
          <a:p>
            <a:pPr lvl="0" marR="0" rtl="0" algn="l">
              <a:lnSpc>
                <a:spcPct val="90000"/>
              </a:lnSpc>
              <a:spcBef>
                <a:spcPts val="0"/>
              </a:spcBef>
              <a:buNone/>
            </a:pPr>
            <a:r>
              <a:t/>
            </a:r>
            <a:endParaRPr sz="1200">
              <a:solidFill>
                <a:schemeClr val="dk1"/>
              </a:solidFill>
              <a:latin typeface="Calibri"/>
              <a:ea typeface="Calibri"/>
              <a:cs typeface="Calibri"/>
              <a:sym typeface="Calibri"/>
            </a:endParaRPr>
          </a:p>
          <a:p>
            <a:pPr lvl="0" marR="0" rtl="0" algn="l">
              <a:lnSpc>
                <a:spcPct val="90000"/>
              </a:lnSpc>
              <a:spcBef>
                <a:spcPts val="0"/>
              </a:spcBef>
              <a:buNone/>
            </a:pPr>
            <a:r>
              <a:rPr b="0" i="0" lang="en-IE" sz="1200" u="none" cap="none" strike="noStrike">
                <a:solidFill>
                  <a:schemeClr val="dk1"/>
                </a:solidFill>
                <a:latin typeface="Calibri"/>
                <a:ea typeface="Calibri"/>
                <a:cs typeface="Calibri"/>
                <a:sym typeface="Calibri"/>
              </a:rPr>
              <a:t>Go through the following features of a lesson:</a:t>
            </a:r>
            <a:r>
              <a:rPr lang="en-IE"/>
              <a:t> </a:t>
            </a:r>
            <a:r>
              <a:rPr b="0" i="0" lang="en-IE" sz="1200" u="none" cap="none" strike="noStrike">
                <a:solidFill>
                  <a:schemeClr val="dk1"/>
                </a:solidFill>
                <a:latin typeface="Calibri"/>
                <a:ea typeface="Calibri"/>
                <a:cs typeface="Calibri"/>
                <a:sym typeface="Calibri"/>
              </a:rPr>
              <a:t>Adding a video, </a:t>
            </a:r>
            <a:r>
              <a:rPr lang="en-IE" sz="1200">
                <a:solidFill>
                  <a:schemeClr val="dk1"/>
                </a:solidFill>
                <a:latin typeface="Calibri"/>
                <a:ea typeface="Calibri"/>
                <a:cs typeface="Calibri"/>
                <a:sym typeface="Calibri"/>
              </a:rPr>
              <a:t>a</a:t>
            </a:r>
            <a:r>
              <a:rPr b="0" i="0" lang="en-IE" sz="1200" u="none" cap="none" strike="noStrike">
                <a:solidFill>
                  <a:schemeClr val="dk1"/>
                </a:solidFill>
                <a:latin typeface="Calibri"/>
                <a:ea typeface="Calibri"/>
                <a:cs typeface="Calibri"/>
                <a:sym typeface="Calibri"/>
              </a:rPr>
              <a:t>dding an image</a:t>
            </a:r>
            <a:r>
              <a:rPr lang="en-IE"/>
              <a:t>, </a:t>
            </a:r>
            <a:r>
              <a:rPr lang="en-IE" sz="1200">
                <a:solidFill>
                  <a:schemeClr val="dk1"/>
                </a:solidFill>
                <a:latin typeface="Calibri"/>
                <a:ea typeface="Calibri"/>
                <a:cs typeface="Calibri"/>
                <a:sym typeface="Calibri"/>
              </a:rPr>
              <a:t>a</a:t>
            </a:r>
            <a:r>
              <a:rPr b="0" i="0" lang="en-IE" sz="1200" u="none" cap="none" strike="noStrike">
                <a:solidFill>
                  <a:schemeClr val="dk1"/>
                </a:solidFill>
                <a:latin typeface="Calibri"/>
                <a:ea typeface="Calibri"/>
                <a:cs typeface="Calibri"/>
                <a:sym typeface="Calibri"/>
              </a:rPr>
              <a:t>dding a webpage, </a:t>
            </a:r>
            <a:r>
              <a:rPr lang="en-IE" sz="1200">
                <a:solidFill>
                  <a:schemeClr val="dk1"/>
                </a:solidFill>
                <a:latin typeface="Calibri"/>
                <a:ea typeface="Calibri"/>
                <a:cs typeface="Calibri"/>
                <a:sym typeface="Calibri"/>
              </a:rPr>
              <a:t>a</a:t>
            </a:r>
            <a:r>
              <a:rPr b="0" i="0" lang="en-IE" sz="1200" u="none" cap="none" strike="noStrike">
                <a:solidFill>
                  <a:schemeClr val="dk1"/>
                </a:solidFill>
                <a:latin typeface="Calibri"/>
                <a:ea typeface="Calibri"/>
                <a:cs typeface="Calibri"/>
                <a:sym typeface="Calibri"/>
              </a:rPr>
              <a:t>dding a Google Document/Dropbox document or uploading a document, </a:t>
            </a:r>
            <a:r>
              <a:rPr lang="en-IE" sz="1200">
                <a:solidFill>
                  <a:schemeClr val="dk1"/>
                </a:solidFill>
                <a:latin typeface="Calibri"/>
                <a:ea typeface="Calibri"/>
                <a:cs typeface="Calibri"/>
                <a:sym typeface="Calibri"/>
              </a:rPr>
              <a:t>c</a:t>
            </a:r>
            <a:r>
              <a:rPr b="0" i="0" lang="en-IE" sz="1200" u="none" cap="none" strike="noStrike">
                <a:solidFill>
                  <a:schemeClr val="dk1"/>
                </a:solidFill>
                <a:latin typeface="Calibri"/>
                <a:ea typeface="Calibri"/>
                <a:cs typeface="Calibri"/>
                <a:sym typeface="Calibri"/>
              </a:rPr>
              <a:t>reating a quiz, </a:t>
            </a:r>
            <a:r>
              <a:rPr lang="en-IE" sz="1200">
                <a:solidFill>
                  <a:schemeClr val="dk1"/>
                </a:solidFill>
                <a:latin typeface="Calibri"/>
                <a:ea typeface="Calibri"/>
                <a:cs typeface="Calibri"/>
                <a:sym typeface="Calibri"/>
              </a:rPr>
              <a:t>g</a:t>
            </a:r>
            <a:r>
              <a:rPr b="0" i="0" lang="en-IE" sz="1200" u="none" cap="none" strike="noStrike">
                <a:solidFill>
                  <a:schemeClr val="dk1"/>
                </a:solidFill>
                <a:latin typeface="Calibri"/>
                <a:ea typeface="Calibri"/>
                <a:cs typeface="Calibri"/>
                <a:sym typeface="Calibri"/>
              </a:rPr>
              <a:t>ive an overview of lesson types not shown (OpenEd, Educreations, Gooru)</a:t>
            </a:r>
          </a:p>
          <a:p>
            <a:pPr lvl="0" marR="0" rtl="0" algn="l">
              <a:lnSpc>
                <a:spcPct val="90000"/>
              </a:lnSpc>
              <a:spcBef>
                <a:spcPts val="0"/>
              </a:spcBef>
              <a:buNone/>
            </a:pPr>
            <a:r>
              <a:rPr b="0" i="0" lang="en-IE" sz="1200" u="none" cap="none" strike="noStrike">
                <a:solidFill>
                  <a:schemeClr val="dk1"/>
                </a:solidFill>
                <a:latin typeface="Calibri"/>
                <a:ea typeface="Calibri"/>
                <a:cs typeface="Calibri"/>
                <a:sym typeface="Calibri"/>
              </a:rPr>
              <a:t>Show participants how to create a class and monitor their progress</a:t>
            </a:r>
          </a:p>
          <a:p>
            <a:pPr lvl="0" marR="0" rtl="0" algn="l">
              <a:lnSpc>
                <a:spcPct val="90000"/>
              </a:lnSpc>
              <a:spcBef>
                <a:spcPts val="0"/>
              </a:spcBef>
              <a:buNone/>
            </a:pPr>
            <a:r>
              <a:rPr lang="en-IE" sz="1200">
                <a:solidFill>
                  <a:schemeClr val="dk1"/>
                </a:solidFill>
                <a:latin typeface="Calibri"/>
                <a:ea typeface="Calibri"/>
                <a:cs typeface="Calibri"/>
                <a:sym typeface="Calibri"/>
              </a:rPr>
              <a:t>Demonstrate how to s</a:t>
            </a:r>
            <a:r>
              <a:rPr b="0" i="0" lang="en-IE" sz="1200" u="none" cap="none" strike="noStrike">
                <a:solidFill>
                  <a:schemeClr val="dk1"/>
                </a:solidFill>
                <a:latin typeface="Calibri"/>
                <a:ea typeface="Calibri"/>
                <a:cs typeface="Calibri"/>
                <a:sym typeface="Calibri"/>
              </a:rPr>
              <a:t>earch for other lessons in the Gallery</a:t>
            </a:r>
          </a:p>
          <a:p>
            <a:pPr lvl="0" marR="0" rtl="0" algn="l">
              <a:lnSpc>
                <a:spcPct val="90000"/>
              </a:lnSpc>
              <a:spcBef>
                <a:spcPts val="0"/>
              </a:spcBef>
              <a:buNone/>
            </a:pPr>
            <a:r>
              <a:t/>
            </a:r>
            <a:endParaRPr sz="1200">
              <a:solidFill>
                <a:schemeClr val="dk1"/>
              </a:solidFill>
              <a:latin typeface="Calibri"/>
              <a:ea typeface="Calibri"/>
              <a:cs typeface="Calibri"/>
              <a:sym typeface="Calibri"/>
            </a:endParaRPr>
          </a:p>
          <a:p>
            <a:pPr lvl="0" marR="0" rtl="0" algn="l">
              <a:lnSpc>
                <a:spcPct val="90000"/>
              </a:lnSpc>
              <a:spcBef>
                <a:spcPts val="0"/>
              </a:spcBef>
              <a:buNone/>
            </a:pPr>
            <a:r>
              <a:rPr b="1" i="0" lang="en-IE" sz="1200" u="none" cap="none" strike="noStrike">
                <a:solidFill>
                  <a:schemeClr val="dk1"/>
                </a:solidFill>
                <a:latin typeface="Calibri"/>
                <a:ea typeface="Calibri"/>
                <a:cs typeface="Calibri"/>
                <a:sym typeface="Calibri"/>
              </a:rPr>
              <a:t>Task:</a:t>
            </a:r>
            <a:r>
              <a:rPr b="0" i="0" lang="en-IE" sz="1200" u="none" cap="none" strike="noStrike">
                <a:solidFill>
                  <a:schemeClr val="dk1"/>
                </a:solidFill>
                <a:latin typeface="Calibri"/>
                <a:ea typeface="Calibri"/>
                <a:cs typeface="Calibri"/>
                <a:sym typeface="Calibri"/>
              </a:rPr>
              <a:t> Ask participants to create a Blendspace lesson with 6 elements on an SSE topic they have covered recently.</a:t>
            </a:r>
          </a:p>
          <a:p>
            <a:pPr lvl="0" marR="0" rtl="0" algn="l">
              <a:lnSpc>
                <a:spcPct val="90000"/>
              </a:lnSpc>
              <a:spcBef>
                <a:spcPts val="0"/>
              </a:spcBef>
              <a:buNone/>
            </a:pPr>
            <a:r>
              <a:t/>
            </a:r>
            <a:endParaRPr sz="1200">
              <a:solidFill>
                <a:schemeClr val="dk1"/>
              </a:solidFill>
              <a:latin typeface="Calibri"/>
              <a:ea typeface="Calibri"/>
              <a:cs typeface="Calibri"/>
              <a:sym typeface="Calibri"/>
            </a:endParaRPr>
          </a:p>
          <a:p>
            <a:pPr lvl="0" marR="0" rtl="0" algn="l">
              <a:lnSpc>
                <a:spcPct val="90000"/>
              </a:lnSpc>
              <a:spcBef>
                <a:spcPts val="0"/>
              </a:spcBef>
              <a:buNone/>
            </a:pPr>
            <a:r>
              <a:rPr b="1" lang="en-IE" sz="1200">
                <a:solidFill>
                  <a:schemeClr val="dk1"/>
                </a:solidFill>
                <a:latin typeface="Calibri"/>
                <a:ea typeface="Calibri"/>
                <a:cs typeface="Calibri"/>
                <a:sym typeface="Calibri"/>
              </a:rPr>
              <a:t>NB</a:t>
            </a:r>
            <a:r>
              <a:rPr lang="en-IE" sz="1200">
                <a:solidFill>
                  <a:schemeClr val="dk1"/>
                </a:solidFill>
                <a:latin typeface="Calibri"/>
                <a:ea typeface="Calibri"/>
                <a:cs typeface="Calibri"/>
                <a:sym typeface="Calibri"/>
              </a:rPr>
              <a:t> Tutors will need to have their own account created in advance</a:t>
            </a:r>
          </a:p>
          <a:p>
            <a:pPr lvl="0" marR="0" rtl="0" algn="l">
              <a:lnSpc>
                <a:spcPct val="90000"/>
              </a:lnSpc>
              <a:spcBef>
                <a:spcPts val="0"/>
              </a:spcBef>
              <a:buNone/>
            </a:pPr>
            <a:r>
              <a:t/>
            </a:r>
            <a:endParaRPr sz="1200">
              <a:solidFill>
                <a:schemeClr val="dk1"/>
              </a:solidFill>
              <a:latin typeface="Calibri"/>
              <a:ea typeface="Calibri"/>
              <a:cs typeface="Calibri"/>
              <a:sym typeface="Calibri"/>
            </a:endParaRPr>
          </a:p>
          <a:p>
            <a:pPr lvl="0" marR="0" rtl="0" algn="l">
              <a:lnSpc>
                <a:spcPct val="90000"/>
              </a:lnSpc>
              <a:spcBef>
                <a:spcPts val="0"/>
              </a:spcBef>
              <a:buNone/>
            </a:pPr>
            <a:r>
              <a:rPr b="1" lang="en-IE" sz="1200">
                <a:solidFill>
                  <a:schemeClr val="dk1"/>
                </a:solidFill>
                <a:latin typeface="Calibri"/>
                <a:ea typeface="Calibri"/>
                <a:cs typeface="Calibri"/>
                <a:sym typeface="Calibri"/>
              </a:rPr>
              <a:t>Blendspace iPad App</a:t>
            </a:r>
            <a:r>
              <a:rPr lang="en-IE" sz="1200">
                <a:solidFill>
                  <a:schemeClr val="dk1"/>
                </a:solidFill>
                <a:latin typeface="Calibri"/>
                <a:ea typeface="Calibri"/>
                <a:cs typeface="Calibri"/>
                <a:sym typeface="Calibri"/>
              </a:rPr>
              <a:t>: </a:t>
            </a:r>
            <a:r>
              <a:rPr lang="en-IE" sz="1200" u="sng">
                <a:solidFill>
                  <a:schemeClr val="hlink"/>
                </a:solidFill>
                <a:latin typeface="Calibri"/>
                <a:ea typeface="Calibri"/>
                <a:cs typeface="Calibri"/>
                <a:sym typeface="Calibri"/>
                <a:hlinkClick r:id="rId4"/>
              </a:rPr>
              <a:t>https://itunes.apple.com/ie/app/blendspace-for-schools-student/id824378660?mt=8</a:t>
            </a:r>
          </a:p>
          <a:p>
            <a:pPr indent="0" lvl="2" marL="914400" marR="0" rtl="0" algn="l">
              <a:lnSpc>
                <a:spcPct val="90000"/>
              </a:lnSpc>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p:txBody>
      </p:sp>
      <p:sp>
        <p:nvSpPr>
          <p:cNvPr id="634" name="Shape 6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1" name="Shape 641"/>
        <p:cNvGrpSpPr/>
        <p:nvPr/>
      </p:nvGrpSpPr>
      <p:grpSpPr>
        <a:xfrm>
          <a:off x="0" y="0"/>
          <a:ext cx="0" cy="0"/>
          <a:chOff x="0" y="0"/>
          <a:chExt cx="0" cy="0"/>
        </a:xfrm>
      </p:grpSpPr>
      <p:sp>
        <p:nvSpPr>
          <p:cNvPr id="642" name="Shape 6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3" name="Shape 6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IE" sz="1200">
                <a:solidFill>
                  <a:schemeClr val="dk1"/>
                </a:solidFill>
                <a:latin typeface="Calibri"/>
                <a:ea typeface="Calibri"/>
                <a:cs typeface="Calibri"/>
                <a:sym typeface="Calibri"/>
              </a:rPr>
              <a:t>In </a:t>
            </a:r>
            <a:r>
              <a:rPr lang="en-IE" sz="1200" u="sng">
                <a:solidFill>
                  <a:schemeClr val="hlink"/>
                </a:solidFill>
                <a:latin typeface="Calibri"/>
                <a:ea typeface="Calibri"/>
                <a:cs typeface="Calibri"/>
                <a:sym typeface="Calibri"/>
                <a:hlinkClick r:id="rId2"/>
              </a:rPr>
              <a:t>https://www.blendspace.com/</a:t>
            </a:r>
            <a:r>
              <a:rPr lang="en-IE" sz="1200">
                <a:solidFill>
                  <a:schemeClr val="dk1"/>
                </a:solidFill>
                <a:latin typeface="Calibri"/>
                <a:ea typeface="Calibri"/>
                <a:cs typeface="Calibri"/>
                <a:sym typeface="Calibri"/>
              </a:rPr>
              <a:t> participants can f</a:t>
            </a:r>
            <a:r>
              <a:rPr b="0" i="0" lang="en-IE" sz="1200" u="none" cap="none" strike="noStrike">
                <a:solidFill>
                  <a:schemeClr val="dk1"/>
                </a:solidFill>
                <a:latin typeface="Calibri"/>
                <a:ea typeface="Calibri"/>
                <a:cs typeface="Calibri"/>
                <a:sym typeface="Calibri"/>
              </a:rPr>
              <a:t>ind and share resources in one place</a:t>
            </a:r>
          </a:p>
          <a:p>
            <a:pPr indent="0" lvl="0" marL="0" marR="0" rtl="0" algn="l">
              <a:spcBef>
                <a:spcPts val="0"/>
              </a:spcBef>
              <a:buSzPct val="25000"/>
              <a:buNone/>
            </a:pPr>
            <a:r>
              <a:t/>
            </a:r>
            <a:endParaRPr sz="1200">
              <a:solidFill>
                <a:schemeClr val="dk1"/>
              </a:solidFill>
              <a:latin typeface="Calibri"/>
              <a:ea typeface="Calibri"/>
              <a:cs typeface="Calibri"/>
              <a:sym typeface="Calibri"/>
            </a:endParaRPr>
          </a:p>
          <a:p>
            <a:pPr indent="-304800" lvl="0" marL="457200" marR="0" rtl="0" algn="l">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Students can comment and take notes on content</a:t>
            </a:r>
          </a:p>
          <a:p>
            <a:pPr indent="-304800" lvl="0" marL="457200" marR="0" rtl="0" algn="l">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Quizzes provided for </a:t>
            </a:r>
            <a:r>
              <a:rPr b="0" i="1" lang="en-IE" sz="1200" u="none" cap="none" strike="noStrike">
                <a:solidFill>
                  <a:schemeClr val="dk1"/>
                </a:solidFill>
                <a:latin typeface="Calibri"/>
                <a:ea typeface="Calibri"/>
                <a:cs typeface="Calibri"/>
                <a:sym typeface="Calibri"/>
              </a:rPr>
              <a:t>AoL &amp; AfL</a:t>
            </a:r>
          </a:p>
          <a:p>
            <a:pPr indent="-304800" lvl="0" marL="457200" marR="0" rtl="0" algn="l">
              <a:spcBef>
                <a:spcPts val="0"/>
              </a:spcBef>
              <a:buClr>
                <a:schemeClr val="dk1"/>
              </a:buClr>
              <a:buSzPct val="100000"/>
              <a:buFont typeface="Calibri"/>
            </a:pPr>
            <a:r>
              <a:rPr lang="en-IE" sz="1200">
                <a:solidFill>
                  <a:schemeClr val="dk1"/>
                </a:solidFill>
                <a:latin typeface="Calibri"/>
                <a:ea typeface="Calibri"/>
                <a:cs typeface="Calibri"/>
                <a:sym typeface="Calibri"/>
              </a:rPr>
              <a:t>Ability to</a:t>
            </a:r>
            <a:r>
              <a:rPr b="0" i="0" lang="en-IE" sz="1200" u="none" cap="none" strike="noStrike">
                <a:solidFill>
                  <a:schemeClr val="dk1"/>
                </a:solidFill>
                <a:latin typeface="Calibri"/>
                <a:ea typeface="Calibri"/>
                <a:cs typeface="Calibri"/>
                <a:sym typeface="Calibri"/>
              </a:rPr>
              <a:t> analyse and interpret results</a:t>
            </a:r>
          </a:p>
          <a:p>
            <a:pPr indent="-304800" lvl="0" marL="457200" marR="0" rtl="0" algn="l">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Lessons can be added to Edmodo</a:t>
            </a:r>
          </a:p>
          <a:p>
            <a:pPr indent="-304800" lvl="0" marL="457200" marR="0" rtl="0" algn="l">
              <a:spcBef>
                <a:spcPts val="0"/>
              </a:spcBef>
              <a:buClr>
                <a:schemeClr val="dk1"/>
              </a:buClr>
              <a:buSzPct val="100000"/>
              <a:buFont typeface="Calibri"/>
            </a:pPr>
            <a:r>
              <a:rPr b="0" i="0" lang="en-IE" sz="1200" u="none" cap="none" strike="noStrike">
                <a:solidFill>
                  <a:schemeClr val="dk1"/>
                </a:solidFill>
                <a:latin typeface="Calibri"/>
                <a:ea typeface="Calibri"/>
                <a:cs typeface="Calibri"/>
                <a:sym typeface="Calibri"/>
              </a:rPr>
              <a:t>In</a:t>
            </a:r>
            <a:r>
              <a:rPr lang="en-IE" sz="1200">
                <a:solidFill>
                  <a:schemeClr val="dk1"/>
                </a:solidFill>
                <a:latin typeface="Calibri"/>
                <a:ea typeface="Calibri"/>
                <a:cs typeface="Calibri"/>
                <a:sym typeface="Calibri"/>
              </a:rPr>
              <a:t>-</a:t>
            </a:r>
            <a:r>
              <a:rPr b="0" i="0" lang="en-IE" sz="1200" u="none" cap="none" strike="noStrike">
                <a:solidFill>
                  <a:schemeClr val="dk1"/>
                </a:solidFill>
                <a:latin typeface="Calibri"/>
                <a:ea typeface="Calibri"/>
                <a:cs typeface="Calibri"/>
                <a:sym typeface="Calibri"/>
              </a:rPr>
              <a:t>built assessment in every lesson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44" name="Shape 6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2" name="Shape 65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IE" sz="1200">
                <a:solidFill>
                  <a:schemeClr val="dk1"/>
                </a:solidFill>
                <a:latin typeface="Calibri"/>
                <a:ea typeface="Calibri"/>
                <a:cs typeface="Calibri"/>
                <a:sym typeface="Calibri"/>
              </a:rPr>
              <a:t>Tutor to ask particpants to reflect on how Blendspace could be used in the classroom for both Assessment of Learning and Assessment for Learning. Refer back to the NCCA Assessment continuum. The following examples could be used to lead discussion:</a:t>
            </a:r>
          </a:p>
          <a:p>
            <a:pPr indent="0" lvl="0" marL="0" marR="0" rtl="0" algn="l">
              <a:spcBef>
                <a:spcPts val="0"/>
              </a:spcBef>
              <a:buSzPct val="25000"/>
              <a:buNone/>
            </a:pPr>
            <a:r>
              <a:rPr b="1" i="1" lang="en-IE" sz="1200" u="none" cap="none" strike="noStrike">
                <a:solidFill>
                  <a:schemeClr val="dk1"/>
                </a:solidFill>
                <a:latin typeface="Calibri"/>
                <a:ea typeface="Calibri"/>
                <a:cs typeface="Calibri"/>
                <a:sym typeface="Calibri"/>
              </a:rPr>
              <a:t>AoL</a:t>
            </a:r>
            <a:r>
              <a:rPr b="0" i="0" lang="en-IE" sz="1200" u="none" cap="none" strike="noStrike">
                <a:solidFill>
                  <a:schemeClr val="dk1"/>
                </a:solidFill>
                <a:latin typeface="Calibri"/>
                <a:ea typeface="Calibri"/>
                <a:cs typeface="Calibri"/>
                <a:sym typeface="Calibri"/>
              </a:rPr>
              <a:t> – </a:t>
            </a:r>
            <a:r>
              <a:rPr lang="en-IE" sz="1200">
                <a:solidFill>
                  <a:schemeClr val="dk1"/>
                </a:solidFill>
                <a:latin typeface="Calibri"/>
                <a:ea typeface="Calibri"/>
                <a:cs typeface="Calibri"/>
                <a:sym typeface="Calibri"/>
              </a:rPr>
              <a:t>T</a:t>
            </a:r>
            <a:r>
              <a:rPr b="0" i="0" lang="en-IE" sz="1200" u="none" cap="none" strike="noStrike">
                <a:solidFill>
                  <a:schemeClr val="dk1"/>
                </a:solidFill>
                <a:latin typeface="Calibri"/>
                <a:ea typeface="Calibri"/>
                <a:cs typeface="Calibri"/>
                <a:sym typeface="Calibri"/>
              </a:rPr>
              <a:t>eacher designed tasks and tests</a:t>
            </a:r>
          </a:p>
          <a:p>
            <a:pPr indent="0" lvl="0" marL="0" marR="0" rtl="0" algn="l">
              <a:spcBef>
                <a:spcPts val="0"/>
              </a:spcBef>
              <a:buSzPct val="25000"/>
              <a:buNone/>
            </a:pPr>
            <a:r>
              <a:rPr b="1" i="1" lang="en-IE" sz="1200" u="none" cap="none" strike="noStrike">
                <a:solidFill>
                  <a:schemeClr val="dk1"/>
                </a:solidFill>
                <a:latin typeface="Calibri"/>
                <a:ea typeface="Calibri"/>
                <a:cs typeface="Calibri"/>
                <a:sym typeface="Calibri"/>
              </a:rPr>
              <a:t>AfL</a:t>
            </a:r>
            <a:r>
              <a:rPr b="0" i="0" lang="en-IE" sz="1200" u="none" cap="none" strike="noStrike">
                <a:solidFill>
                  <a:schemeClr val="dk1"/>
                </a:solidFill>
                <a:latin typeface="Calibri"/>
                <a:ea typeface="Calibri"/>
                <a:cs typeface="Calibri"/>
                <a:sym typeface="Calibri"/>
              </a:rPr>
              <a:t> – Conferencing on web content</a:t>
            </a:r>
          </a:p>
        </p:txBody>
      </p:sp>
      <p:sp>
        <p:nvSpPr>
          <p:cNvPr id="653" name="Shape 65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r>
              <a:rPr lang="en-IE"/>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0" name="Shape 66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IE" sz="1200" u="none" cap="none" strike="noStrike">
                <a:solidFill>
                  <a:schemeClr val="dk1"/>
                </a:solidFill>
                <a:latin typeface="Calibri"/>
                <a:ea typeface="Calibri"/>
                <a:cs typeface="Calibri"/>
                <a:sym typeface="Calibri"/>
              </a:rPr>
              <a:t>This is a sample Padlet</a:t>
            </a:r>
            <a:r>
              <a:rPr lang="en-IE">
                <a:solidFill>
                  <a:schemeClr val="dk1"/>
                </a:solidFill>
              </a:rPr>
              <a:t> </a:t>
            </a:r>
            <a:r>
              <a:rPr b="1" lang="en-IE" sz="1000" u="sng">
                <a:solidFill>
                  <a:schemeClr val="hlink"/>
                </a:solidFill>
                <a:hlinkClick r:id="rId2"/>
              </a:rPr>
              <a:t>http://padlet.com/davidmcmahon/ict</a:t>
            </a:r>
            <a:r>
              <a:rPr b="0" i="0" lang="en-IE" sz="1200" u="none" cap="none" strike="noStrike">
                <a:solidFill>
                  <a:schemeClr val="dk1"/>
                </a:solidFill>
                <a:latin typeface="Calibri"/>
                <a:ea typeface="Calibri"/>
                <a:cs typeface="Calibri"/>
                <a:sym typeface="Calibri"/>
              </a:rPr>
              <a:t>. The tutor will need to make a similar wall to this and share the wall with participants. Introduce Padlet by means of asking the question above ‘how do you currently use ICT in teaching’? Take participant feedback by means of a Padlet wall, each participant adds their own sticky note to the wall to get an overview of current practice from the group remember to share your Padlet wall url with your audience and demonstrate how to add a post and download your wall – show the sample wall linked underneath before moving on.</a:t>
            </a:r>
          </a:p>
          <a:p>
            <a:pPr indent="0" lvl="0" marL="0" marR="0" rtl="0" algn="l">
              <a:spcBef>
                <a:spcPts val="0"/>
              </a:spcBef>
              <a:buClr>
                <a:schemeClr val="dk1"/>
              </a:buClr>
              <a:buSzPct val="25000"/>
              <a:buFont typeface="Arial"/>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lang="en-IE" sz="1200">
                <a:solidFill>
                  <a:schemeClr val="dk1"/>
                </a:solidFill>
                <a:latin typeface="Calibri"/>
                <a:ea typeface="Calibri"/>
                <a:cs typeface="Calibri"/>
                <a:sym typeface="Calibri"/>
              </a:rPr>
              <a:t>Sample Wall: </a:t>
            </a:r>
            <a:r>
              <a:rPr lang="en-IE" sz="1200" u="sng">
                <a:solidFill>
                  <a:schemeClr val="hlink"/>
                </a:solidFill>
                <a:latin typeface="Calibri"/>
                <a:ea typeface="Calibri"/>
                <a:cs typeface="Calibri"/>
                <a:sym typeface="Calibri"/>
                <a:hlinkClick r:id="rId3"/>
              </a:rPr>
              <a:t>http://padlet.com/davidmcmahon/ict</a:t>
            </a:r>
            <a:r>
              <a:rPr lang="en-IE" sz="1200">
                <a:solidFill>
                  <a:schemeClr val="dk1"/>
                </a:solidFill>
                <a:latin typeface="Calibri"/>
                <a:ea typeface="Calibri"/>
                <a:cs typeface="Calibri"/>
                <a:sym typeface="Calibri"/>
              </a:rPr>
              <a:t> </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661" name="Shape 6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55" name="Shape 4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6" name="Shape 456"/>
          <p:cNvSpPr txBox="1"/>
          <p:nvPr>
            <p:ph idx="12" type="sldNum"/>
          </p:nvPr>
        </p:nvSpPr>
        <p:spPr>
          <a:xfrm>
            <a:off x="3884612" y="8685213"/>
            <a:ext cx="2971799" cy="4572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Arial"/>
              <a:buNone/>
            </a:pPr>
            <a:r>
              <a:t/>
            </a:r>
            <a:endParaRPr/>
          </a:p>
          <a:p>
            <a:pPr lvl="2" rtl="0">
              <a:spcBef>
                <a:spcPts val="0"/>
              </a:spcBef>
              <a:buClr>
                <a:srgbClr val="000000"/>
              </a:buClr>
              <a:buSzPct val="100000"/>
              <a:buFont typeface="Aria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Arial"/>
              <a:buNone/>
            </a:pPr>
            <a:r>
              <a:t/>
            </a:r>
            <a:endParaRPr/>
          </a:p>
          <a:p>
            <a:pPr lvl="5" rtl="0">
              <a:spcBef>
                <a:spcPts val="0"/>
              </a:spcBef>
              <a:buClr>
                <a:srgbClr val="000000"/>
              </a:buClr>
              <a:buSzPct val="100000"/>
              <a:buFont typeface="Arial"/>
              <a:buNone/>
            </a:pPr>
            <a:r>
              <a:t/>
            </a:r>
            <a:endParaRPr/>
          </a:p>
          <a:p>
            <a:pPr lvl="6" rtl="0">
              <a:spcBef>
                <a:spcPts val="0"/>
              </a:spcBef>
              <a:buClr>
                <a:srgbClr val="000000"/>
              </a:buClr>
              <a:buSzPct val="100000"/>
              <a:buFont typeface="Arial"/>
              <a:buNone/>
            </a:pPr>
            <a:r>
              <a:t/>
            </a:r>
            <a:endParaRPr/>
          </a:p>
          <a:p>
            <a:pPr lvl="7" rtl="0">
              <a:spcBef>
                <a:spcPts val="0"/>
              </a:spcBef>
              <a:buClr>
                <a:srgbClr val="000000"/>
              </a:buClr>
              <a:buSzPct val="100000"/>
              <a:buFont typeface="Arial"/>
              <a:buNone/>
            </a:pPr>
            <a:r>
              <a:t/>
            </a:r>
            <a:endParaRPr/>
          </a:p>
          <a:p>
            <a:pPr lvl="8">
              <a:spcBef>
                <a:spcPts val="0"/>
              </a:spcBef>
              <a:buClr>
                <a:srgbClr val="000000"/>
              </a:buClr>
              <a:buSzPct val="1000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63" name="Shape 4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4" name="Shape 464"/>
          <p:cNvSpPr txBox="1"/>
          <p:nvPr>
            <p:ph idx="12" type="sldNum"/>
          </p:nvPr>
        </p:nvSpPr>
        <p:spPr>
          <a:xfrm>
            <a:off x="3884612" y="8685213"/>
            <a:ext cx="2971799" cy="4572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Arial"/>
              <a:buNone/>
            </a:pPr>
            <a:r>
              <a:t/>
            </a:r>
            <a:endParaRPr/>
          </a:p>
          <a:p>
            <a:pPr lvl="2" rtl="0">
              <a:spcBef>
                <a:spcPts val="0"/>
              </a:spcBef>
              <a:buClr>
                <a:srgbClr val="000000"/>
              </a:buClr>
              <a:buSzPct val="100000"/>
              <a:buFont typeface="Aria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Arial"/>
              <a:buNone/>
            </a:pPr>
            <a:r>
              <a:t/>
            </a:r>
            <a:endParaRPr/>
          </a:p>
          <a:p>
            <a:pPr lvl="5" rtl="0">
              <a:spcBef>
                <a:spcPts val="0"/>
              </a:spcBef>
              <a:buClr>
                <a:srgbClr val="000000"/>
              </a:buClr>
              <a:buSzPct val="100000"/>
              <a:buFont typeface="Arial"/>
              <a:buNone/>
            </a:pPr>
            <a:r>
              <a:t/>
            </a:r>
            <a:endParaRPr/>
          </a:p>
          <a:p>
            <a:pPr lvl="6" rtl="0">
              <a:spcBef>
                <a:spcPts val="0"/>
              </a:spcBef>
              <a:buClr>
                <a:srgbClr val="000000"/>
              </a:buClr>
              <a:buSzPct val="100000"/>
              <a:buFont typeface="Arial"/>
              <a:buNone/>
            </a:pPr>
            <a:r>
              <a:t/>
            </a:r>
            <a:endParaRPr/>
          </a:p>
          <a:p>
            <a:pPr lvl="7" rtl="0">
              <a:spcBef>
                <a:spcPts val="0"/>
              </a:spcBef>
              <a:buClr>
                <a:srgbClr val="000000"/>
              </a:buClr>
              <a:buSzPct val="100000"/>
              <a:buFont typeface="Arial"/>
              <a:buNone/>
            </a:pPr>
            <a:r>
              <a:t/>
            </a:r>
            <a:endParaRPr/>
          </a:p>
          <a:p>
            <a:pPr lvl="8">
              <a:spcBef>
                <a:spcPts val="0"/>
              </a:spcBef>
              <a:buClr>
                <a:srgbClr val="000000"/>
              </a:buClr>
              <a:buSzPct val="1000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2" name="Shape 472"/>
          <p:cNvSpPr txBox="1"/>
          <p:nvPr>
            <p:ph idx="12" type="sldNum"/>
          </p:nvPr>
        </p:nvSpPr>
        <p:spPr>
          <a:xfrm>
            <a:off x="3884612" y="8685213"/>
            <a:ext cx="2971799" cy="4572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Arial"/>
              <a:buNone/>
            </a:pPr>
            <a:r>
              <a:t/>
            </a:r>
            <a:endParaRPr/>
          </a:p>
          <a:p>
            <a:pPr lvl="2" rtl="0">
              <a:spcBef>
                <a:spcPts val="0"/>
              </a:spcBef>
              <a:buClr>
                <a:srgbClr val="000000"/>
              </a:buClr>
              <a:buSzPct val="100000"/>
              <a:buFont typeface="Aria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Arial"/>
              <a:buNone/>
            </a:pPr>
            <a:r>
              <a:t/>
            </a:r>
            <a:endParaRPr/>
          </a:p>
          <a:p>
            <a:pPr lvl="5" rtl="0">
              <a:spcBef>
                <a:spcPts val="0"/>
              </a:spcBef>
              <a:buClr>
                <a:srgbClr val="000000"/>
              </a:buClr>
              <a:buSzPct val="100000"/>
              <a:buFont typeface="Arial"/>
              <a:buNone/>
            </a:pPr>
            <a:r>
              <a:t/>
            </a:r>
            <a:endParaRPr/>
          </a:p>
          <a:p>
            <a:pPr lvl="6" rtl="0">
              <a:spcBef>
                <a:spcPts val="0"/>
              </a:spcBef>
              <a:buClr>
                <a:srgbClr val="000000"/>
              </a:buClr>
              <a:buSzPct val="100000"/>
              <a:buFont typeface="Arial"/>
              <a:buNone/>
            </a:pPr>
            <a:r>
              <a:t/>
            </a:r>
            <a:endParaRPr/>
          </a:p>
          <a:p>
            <a:pPr lvl="7" rtl="0">
              <a:spcBef>
                <a:spcPts val="0"/>
              </a:spcBef>
              <a:buClr>
                <a:srgbClr val="000000"/>
              </a:buClr>
              <a:buSzPct val="100000"/>
              <a:buFont typeface="Arial"/>
              <a:buNone/>
            </a:pPr>
            <a:r>
              <a:t/>
            </a:r>
            <a:endParaRPr/>
          </a:p>
          <a:p>
            <a:pPr lvl="8">
              <a:spcBef>
                <a:spcPts val="0"/>
              </a:spcBef>
              <a:buClr>
                <a:srgbClr val="000000"/>
              </a:buClr>
              <a:buSzPct val="1000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9" name="Shape 479"/>
          <p:cNvSpPr txBox="1"/>
          <p:nvPr>
            <p:ph idx="12" type="sldNum"/>
          </p:nvPr>
        </p:nvSpPr>
        <p:spPr>
          <a:xfrm>
            <a:off x="3884612" y="8685213"/>
            <a:ext cx="2971799" cy="457200"/>
          </a:xfrm>
          <a:prstGeom prst="rect">
            <a:avLst/>
          </a:prstGeom>
        </p:spPr>
        <p:txBody>
          <a:bodyPr anchorCtr="0" anchor="b" bIns="91425" lIns="91425" rIns="91425" tIns="91425">
            <a:noAutofit/>
          </a:bodyPr>
          <a:lstStyle/>
          <a:p>
            <a:pPr lvl="0" rtl="0">
              <a:spcBef>
                <a:spcPts val="0"/>
              </a:spcBef>
              <a:buClr>
                <a:srgbClr val="000000"/>
              </a:buClr>
              <a:buSzPct val="100000"/>
              <a:buFont typeface="Arial"/>
              <a:buNone/>
            </a:pPr>
            <a:r>
              <a:t/>
            </a:r>
            <a:endParaRPr/>
          </a:p>
          <a:p>
            <a:pPr lvl="1" rtl="0">
              <a:spcBef>
                <a:spcPts val="0"/>
              </a:spcBef>
              <a:buClr>
                <a:srgbClr val="000000"/>
              </a:buClr>
              <a:buSzPct val="100000"/>
              <a:buFont typeface="Arial"/>
              <a:buNone/>
            </a:pPr>
            <a:r>
              <a:t/>
            </a:r>
            <a:endParaRPr/>
          </a:p>
          <a:p>
            <a:pPr lvl="2" rtl="0">
              <a:spcBef>
                <a:spcPts val="0"/>
              </a:spcBef>
              <a:buClr>
                <a:srgbClr val="000000"/>
              </a:buClr>
              <a:buSzPct val="100000"/>
              <a:buFont typeface="Arial"/>
              <a:buNone/>
            </a:pPr>
            <a:r>
              <a:t/>
            </a:r>
            <a:endParaRPr/>
          </a:p>
          <a:p>
            <a:pPr lvl="3" rtl="0">
              <a:spcBef>
                <a:spcPts val="0"/>
              </a:spcBef>
              <a:buClr>
                <a:srgbClr val="000000"/>
              </a:buClr>
              <a:buSzPct val="100000"/>
              <a:buFont typeface="Arial"/>
              <a:buNone/>
            </a:pPr>
            <a:r>
              <a:t/>
            </a:r>
            <a:endParaRPr/>
          </a:p>
          <a:p>
            <a:pPr lvl="4" rtl="0">
              <a:spcBef>
                <a:spcPts val="0"/>
              </a:spcBef>
              <a:buClr>
                <a:srgbClr val="000000"/>
              </a:buClr>
              <a:buSzPct val="100000"/>
              <a:buFont typeface="Arial"/>
              <a:buNone/>
            </a:pPr>
            <a:r>
              <a:t/>
            </a:r>
            <a:endParaRPr/>
          </a:p>
          <a:p>
            <a:pPr lvl="5" rtl="0">
              <a:spcBef>
                <a:spcPts val="0"/>
              </a:spcBef>
              <a:buClr>
                <a:srgbClr val="000000"/>
              </a:buClr>
              <a:buSzPct val="100000"/>
              <a:buFont typeface="Arial"/>
              <a:buNone/>
            </a:pPr>
            <a:r>
              <a:t/>
            </a:r>
            <a:endParaRPr/>
          </a:p>
          <a:p>
            <a:pPr lvl="6" rtl="0">
              <a:spcBef>
                <a:spcPts val="0"/>
              </a:spcBef>
              <a:buClr>
                <a:srgbClr val="000000"/>
              </a:buClr>
              <a:buSzPct val="100000"/>
              <a:buFont typeface="Arial"/>
              <a:buNone/>
            </a:pPr>
            <a:r>
              <a:t/>
            </a:r>
            <a:endParaRPr/>
          </a:p>
          <a:p>
            <a:pPr lvl="7" rtl="0">
              <a:spcBef>
                <a:spcPts val="0"/>
              </a:spcBef>
              <a:buClr>
                <a:srgbClr val="000000"/>
              </a:buClr>
              <a:buSzPct val="100000"/>
              <a:buFont typeface="Arial"/>
              <a:buNone/>
            </a:pPr>
            <a:r>
              <a:t/>
            </a:r>
            <a:endParaRPr/>
          </a:p>
          <a:p>
            <a:pPr lvl="8">
              <a:spcBef>
                <a:spcPts val="0"/>
              </a:spcBef>
              <a:buClr>
                <a:srgbClr val="000000"/>
              </a:buClr>
              <a:buSzPct val="100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5" name="Shape 48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IE" u="none" cap="none" strike="noStrike">
                <a:solidFill>
                  <a:schemeClr val="dk1"/>
                </a:solidFill>
                <a:latin typeface="Calibri"/>
                <a:ea typeface="Calibri"/>
                <a:cs typeface="Calibri"/>
                <a:sym typeface="Calibri"/>
              </a:rPr>
              <a:t>Using this slide could you define assessment? Can you identify the key elements associated with assessment? This graphic represents a whole host of terminology associated with assessment, ICT and is related to how they can be integrated in everyday teaching and learning. The graphic is created on www.wordle.net/ and also www.tagxedo.com/ if participants want to briefly view it. </a:t>
            </a:r>
          </a:p>
        </p:txBody>
      </p:sp>
      <p:sp>
        <p:nvSpPr>
          <p:cNvPr id="486" name="Shape 48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925512" y="685655"/>
            <a:ext cx="5007000" cy="34296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91" name="Shape 491"/>
          <p:cNvSpPr txBox="1"/>
          <p:nvPr>
            <p:ph idx="1" type="body"/>
          </p:nvPr>
        </p:nvSpPr>
        <p:spPr>
          <a:xfrm>
            <a:off x="685800" y="4343398"/>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9" name="Shape 4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0070C0"/>
              </a:buClr>
              <a:buSzPct val="25000"/>
              <a:buFont typeface="Calibri"/>
              <a:buNone/>
            </a:pPr>
            <a:r>
              <a:rPr b="0" i="0" lang="en-IE" u="none" cap="none" strike="noStrike">
                <a:latin typeface="Calibri"/>
                <a:ea typeface="Calibri"/>
                <a:cs typeface="Calibri"/>
                <a:sym typeface="Calibri"/>
              </a:rPr>
              <a:t>Throughout this workshop we will explain and engage in the language associated with assessment. </a:t>
            </a:r>
          </a:p>
          <a:p>
            <a:pPr indent="0" lvl="0" marL="0" marR="0" rtl="0" algn="l">
              <a:lnSpc>
                <a:spcPct val="80000"/>
              </a:lnSpc>
              <a:spcBef>
                <a:spcPts val="0"/>
              </a:spcBef>
              <a:spcAft>
                <a:spcPts val="0"/>
              </a:spcAft>
              <a:buClr>
                <a:srgbClr val="0070C0"/>
              </a:buClr>
              <a:buSzPct val="25000"/>
              <a:buFont typeface="Calibri"/>
              <a:buNone/>
            </a:pPr>
            <a:r>
              <a:rPr b="0" i="0" lang="en-IE" u="none" cap="none" strike="noStrike">
                <a:latin typeface="Calibri"/>
                <a:ea typeface="Calibri"/>
                <a:cs typeface="Calibri"/>
                <a:sym typeface="Calibri"/>
              </a:rPr>
              <a:t>Accordingly, we will present the aims/objectives of the workshop in the form of learning outcomes. </a:t>
            </a:r>
          </a:p>
          <a:p>
            <a:pPr indent="0" lvl="0" marL="0" marR="0" rtl="0" algn="l">
              <a:lnSpc>
                <a:spcPct val="80000"/>
              </a:lnSpc>
              <a:spcBef>
                <a:spcPts val="0"/>
              </a:spcBef>
              <a:spcAft>
                <a:spcPts val="0"/>
              </a:spcAft>
              <a:buClr>
                <a:srgbClr val="0070C0"/>
              </a:buClr>
              <a:buSzPct val="25000"/>
              <a:buFont typeface="Calibri"/>
              <a:buNone/>
            </a:pPr>
            <a:r>
              <a:rPr b="0" i="0" lang="en-IE" u="none" cap="none" strike="noStrike">
                <a:latin typeface="Calibri"/>
                <a:ea typeface="Calibri"/>
                <a:cs typeface="Calibri"/>
                <a:sym typeface="Calibri"/>
              </a:rPr>
              <a:t>In order to achieve this learning outcome, the following success criteria are presented.  The success criteria indicate how we will know we have achieved the learning outcome.  Thus, in this workshop participants will....</a:t>
            </a:r>
          </a:p>
          <a:p>
            <a:pPr indent="0" lvl="0" marL="0" marR="0" rtl="0" algn="l">
              <a:lnSpc>
                <a:spcPct val="80000"/>
              </a:lnSpc>
              <a:spcBef>
                <a:spcPts val="0"/>
              </a:spcBef>
              <a:spcAft>
                <a:spcPts val="0"/>
              </a:spcAft>
              <a:buClr>
                <a:srgbClr val="0070C0"/>
              </a:buClr>
              <a:buSzPct val="25000"/>
              <a:buFont typeface="Calibri"/>
              <a:buNone/>
            </a:pPr>
            <a:r>
              <a:t/>
            </a:r>
            <a:endParaRPr/>
          </a:p>
          <a:p>
            <a:pPr indent="0" lvl="0" marL="0" marR="0" rtl="0" algn="l">
              <a:lnSpc>
                <a:spcPct val="80000"/>
              </a:lnSpc>
              <a:spcBef>
                <a:spcPts val="0"/>
              </a:spcBef>
              <a:spcAft>
                <a:spcPts val="0"/>
              </a:spcAft>
              <a:buClr>
                <a:srgbClr val="0070C0"/>
              </a:buClr>
              <a:buSzPct val="25000"/>
              <a:buFont typeface="Calibri"/>
              <a:buNone/>
            </a:pPr>
            <a:r>
              <a:rPr lang="en-IE" sz="1200">
                <a:solidFill>
                  <a:srgbClr val="0070C0"/>
                </a:solidFill>
              </a:rPr>
              <a:t>Objectives</a:t>
            </a:r>
            <a:r>
              <a:rPr b="1" i="0" lang="en-IE" sz="1200" u="none" cap="none" strike="noStrike">
                <a:solidFill>
                  <a:srgbClr val="0070C0"/>
                </a:solidFill>
                <a:latin typeface="Calibri"/>
                <a:ea typeface="Calibri"/>
                <a:cs typeface="Calibri"/>
                <a:sym typeface="Calibri"/>
              </a:rPr>
              <a:t>: </a:t>
            </a:r>
          </a:p>
          <a:p>
            <a:pPr indent="0" lvl="0" marL="0" marR="0" rtl="0" algn="l">
              <a:lnSpc>
                <a:spcPct val="80000"/>
              </a:lnSpc>
              <a:spcBef>
                <a:spcPts val="600"/>
              </a:spcBef>
              <a:buClr>
                <a:schemeClr val="dk2"/>
              </a:buClr>
              <a:buSzPct val="25000"/>
              <a:buFont typeface="Noto Symbol"/>
              <a:buNone/>
            </a:pPr>
            <a:r>
              <a:rPr lang="en-IE">
                <a:solidFill>
                  <a:schemeClr val="dk1"/>
                </a:solidFill>
                <a:latin typeface="Calibri"/>
                <a:ea typeface="Calibri"/>
                <a:cs typeface="Calibri"/>
                <a:sym typeface="Calibri"/>
              </a:rPr>
              <a:t>Investigate assessment of learning and assessment for learning.</a:t>
            </a:r>
          </a:p>
          <a:p>
            <a:pPr indent="0" lvl="0" marL="0" marR="0" rtl="0" algn="l">
              <a:lnSpc>
                <a:spcPct val="80000"/>
              </a:lnSpc>
              <a:spcBef>
                <a:spcPts val="0"/>
              </a:spcBef>
              <a:buClr>
                <a:schemeClr val="dk2"/>
              </a:buClr>
              <a:buSzPct val="25000"/>
              <a:buFont typeface="Noto Symbol"/>
              <a:buNone/>
            </a:pPr>
            <a:r>
              <a:rPr b="0" i="0" lang="en-IE" u="none" cap="none" strike="noStrike">
                <a:solidFill>
                  <a:schemeClr val="dk1"/>
                </a:solidFill>
                <a:latin typeface="Calibri"/>
                <a:ea typeface="Calibri"/>
                <a:cs typeface="Calibri"/>
                <a:sym typeface="Calibri"/>
              </a:rPr>
              <a:t>Distinguish assessment </a:t>
            </a:r>
            <a:r>
              <a:rPr b="0" i="1" lang="en-IE" u="none" cap="none" strike="noStrike">
                <a:solidFill>
                  <a:schemeClr val="dk1"/>
                </a:solidFill>
                <a:latin typeface="Calibri"/>
                <a:ea typeface="Calibri"/>
                <a:cs typeface="Calibri"/>
                <a:sym typeface="Calibri"/>
              </a:rPr>
              <a:t>of </a:t>
            </a:r>
            <a:r>
              <a:rPr b="0" i="0" lang="en-IE" u="none" cap="none" strike="noStrike">
                <a:solidFill>
                  <a:schemeClr val="dk1"/>
                </a:solidFill>
                <a:latin typeface="Calibri"/>
                <a:ea typeface="Calibri"/>
                <a:cs typeface="Calibri"/>
                <a:sym typeface="Calibri"/>
              </a:rPr>
              <a:t>and </a:t>
            </a:r>
            <a:r>
              <a:rPr b="0" i="1" lang="en-IE" u="none" cap="none" strike="noStrike">
                <a:solidFill>
                  <a:schemeClr val="dk1"/>
                </a:solidFill>
                <a:latin typeface="Calibri"/>
                <a:ea typeface="Calibri"/>
                <a:cs typeface="Calibri"/>
                <a:sym typeface="Calibri"/>
              </a:rPr>
              <a:t>for </a:t>
            </a:r>
            <a:r>
              <a:rPr b="0" i="0" lang="en-IE" u="none" cap="none" strike="noStrike">
                <a:solidFill>
                  <a:schemeClr val="dk1"/>
                </a:solidFill>
                <a:latin typeface="Calibri"/>
                <a:ea typeface="Calibri"/>
                <a:cs typeface="Calibri"/>
                <a:sym typeface="Calibri"/>
              </a:rPr>
              <a:t>learning</a:t>
            </a:r>
          </a:p>
          <a:p>
            <a:pPr indent="0" lvl="0" marL="0" marR="0" rtl="0" algn="l">
              <a:lnSpc>
                <a:spcPct val="80000"/>
              </a:lnSpc>
              <a:spcBef>
                <a:spcPts val="0"/>
              </a:spcBef>
              <a:buClr>
                <a:schemeClr val="dk2"/>
              </a:buClr>
              <a:buSzPct val="25000"/>
              <a:buFont typeface="Noto Symbol"/>
              <a:buNone/>
            </a:pPr>
            <a:r>
              <a:rPr b="0" i="0" lang="en-IE" u="none" cap="none" strike="noStrike">
                <a:solidFill>
                  <a:schemeClr val="dk1"/>
                </a:solidFill>
                <a:latin typeface="Calibri"/>
                <a:ea typeface="Calibri"/>
                <a:cs typeface="Calibri"/>
                <a:sym typeface="Calibri"/>
              </a:rPr>
              <a:t>Know the key elements of assessment </a:t>
            </a:r>
            <a:r>
              <a:rPr b="0" i="1" lang="en-IE" u="none" cap="none" strike="noStrike">
                <a:solidFill>
                  <a:schemeClr val="dk1"/>
                </a:solidFill>
                <a:latin typeface="Calibri"/>
                <a:ea typeface="Calibri"/>
                <a:cs typeface="Calibri"/>
                <a:sym typeface="Calibri"/>
              </a:rPr>
              <a:t>for</a:t>
            </a:r>
            <a:r>
              <a:rPr b="0" i="0" lang="en-IE" u="none" cap="none" strike="noStrike">
                <a:solidFill>
                  <a:schemeClr val="dk1"/>
                </a:solidFill>
                <a:latin typeface="Calibri"/>
                <a:ea typeface="Calibri"/>
                <a:cs typeface="Calibri"/>
                <a:sym typeface="Calibri"/>
              </a:rPr>
              <a:t> learning</a:t>
            </a:r>
          </a:p>
          <a:p>
            <a:pPr indent="0" lvl="1" marL="0" marR="0" rtl="0" algn="l">
              <a:lnSpc>
                <a:spcPct val="80000"/>
              </a:lnSpc>
              <a:spcBef>
                <a:spcPts val="0"/>
              </a:spcBef>
              <a:buClr>
                <a:schemeClr val="dk2"/>
              </a:buClr>
              <a:buSzPct val="25000"/>
              <a:buFont typeface="Arial"/>
              <a:buNone/>
            </a:pPr>
            <a:r>
              <a:rPr b="0" i="0" lang="en-IE" u="none" cap="none" strike="noStrike">
                <a:solidFill>
                  <a:schemeClr val="dk1"/>
                </a:solidFill>
                <a:latin typeface="Calibri"/>
                <a:ea typeface="Calibri"/>
                <a:cs typeface="Calibri"/>
                <a:sym typeface="Calibri"/>
              </a:rPr>
              <a:t>Identify ICT tools to support assessment and evaluation strategies at primary level. </a:t>
            </a:r>
          </a:p>
          <a:p>
            <a:pPr indent="0" lvl="1" marL="0" marR="0" rtl="0" algn="l">
              <a:lnSpc>
                <a:spcPct val="80000"/>
              </a:lnSpc>
              <a:spcBef>
                <a:spcPts val="0"/>
              </a:spcBef>
              <a:buClr>
                <a:schemeClr val="dk2"/>
              </a:buClr>
              <a:buSzPct val="25000"/>
              <a:buFont typeface="Arial"/>
              <a:buNone/>
            </a:pPr>
            <a:r>
              <a:rPr b="0" i="0" lang="en-IE" u="none" cap="none" strike="noStrike">
                <a:solidFill>
                  <a:schemeClr val="dk1"/>
                </a:solidFill>
                <a:latin typeface="Calibri"/>
                <a:ea typeface="Calibri"/>
                <a:cs typeface="Calibri"/>
                <a:sym typeface="Calibri"/>
              </a:rPr>
              <a:t>Use ICT tools to gather, interpret and use assessment information so as to inform their teaching and their pupils learning.</a:t>
            </a:r>
          </a:p>
          <a:p>
            <a:pPr indent="0" lvl="0" marL="0" marR="0" rtl="0" algn="l">
              <a:lnSpc>
                <a:spcPct val="80000"/>
              </a:lnSpc>
              <a:spcBef>
                <a:spcPts val="0"/>
              </a:spcBef>
              <a:buClr>
                <a:schemeClr val="dk1"/>
              </a:buClr>
              <a:buSzPct val="25000"/>
              <a:buFont typeface="Arial"/>
              <a:buNone/>
            </a:pPr>
            <a:r>
              <a:t/>
            </a:r>
            <a:endParaRPr b="0" i="0" u="none" cap="none" strike="noStrike">
              <a:solidFill>
                <a:schemeClr val="dk1"/>
              </a:solidFill>
              <a:latin typeface="Calibri"/>
              <a:ea typeface="Calibri"/>
              <a:cs typeface="Calibri"/>
              <a:sym typeface="Calibri"/>
            </a:endParaRPr>
          </a:p>
        </p:txBody>
      </p:sp>
      <p:sp>
        <p:nvSpPr>
          <p:cNvPr id="500" name="Shape 5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IE" sz="1400" u="none" cap="none" strike="noStrike">
                <a:solidFill>
                  <a:srgbClr val="000000"/>
                </a:solidFill>
                <a:latin typeface="Arial"/>
                <a:ea typeface="Arial"/>
                <a:cs typeface="Arial"/>
                <a:sym typeface="Arial"/>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 Id="rId3" Type="http://schemas.openxmlformats.org/officeDocument/2006/relationships/image" Target="../media/image03.png"/><Relationship Id="rId4" Type="http://schemas.openxmlformats.org/officeDocument/2006/relationships/image" Target="../media/image0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7.png"/><Relationship Id="rId3" Type="http://schemas.openxmlformats.org/officeDocument/2006/relationships/image" Target="../media/image06.png"/><Relationship Id="rId4" Type="http://schemas.openxmlformats.org/officeDocument/2006/relationships/hyperlink" Target="http://creativecommons.org/licenses/by-sa/3.0/ie/"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8.png"/><Relationship Id="rId3" Type="http://schemas.openxmlformats.org/officeDocument/2006/relationships/hyperlink" Target="http://www.pdst/schoolsupport"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7.png"/><Relationship Id="rId3" Type="http://schemas.openxmlformats.org/officeDocument/2006/relationships/hyperlink" Target="http://creativecommons.org/licenses/by-sa/3.0/ie/" TargetMode="External"/><Relationship Id="rId4" Type="http://schemas.openxmlformats.org/officeDocument/2006/relationships/image" Target="../media/image06.png"/><Relationship Id="rId5" Type="http://schemas.openxmlformats.org/officeDocument/2006/relationships/image" Target="../media/image11.jpg"/><Relationship Id="rId6"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8" name="Shape 1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a:lvl1pPr>
            <a:lvl2pPr indent="0" lvl="1" marL="457200" marR="0" rtl="0" algn="ctr">
              <a:lnSpc>
                <a:spcPct val="100000"/>
              </a:lnSpc>
              <a:spcBef>
                <a:spcPts val="560"/>
              </a:spcBef>
              <a:spcAft>
                <a:spcPts val="0"/>
              </a:spcAft>
              <a:buClr>
                <a:srgbClr val="888888"/>
              </a:buClr>
              <a:buFont typeface="Arial"/>
              <a:buNone/>
              <a:defRPr/>
            </a:lvl2pPr>
            <a:lvl3pPr indent="0" lvl="2" marL="914400" marR="0" rtl="0" algn="ctr">
              <a:lnSpc>
                <a:spcPct val="100000"/>
              </a:lnSpc>
              <a:spcBef>
                <a:spcPts val="480"/>
              </a:spcBef>
              <a:spcAft>
                <a:spcPts val="0"/>
              </a:spcAft>
              <a:buClr>
                <a:srgbClr val="888888"/>
              </a:buClr>
              <a:buFont typeface="Arial"/>
              <a:buNone/>
              <a:defRPr/>
            </a:lvl3pPr>
            <a:lvl4pPr indent="0" lvl="3" marL="1371600" marR="0" rtl="0" algn="ctr">
              <a:lnSpc>
                <a:spcPct val="100000"/>
              </a:lnSpc>
              <a:spcBef>
                <a:spcPts val="400"/>
              </a:spcBef>
              <a:spcAft>
                <a:spcPts val="0"/>
              </a:spcAft>
              <a:buClr>
                <a:srgbClr val="888888"/>
              </a:buClr>
              <a:buFont typeface="Arial"/>
              <a:buNone/>
              <a:defRPr/>
            </a:lvl4pPr>
            <a:lvl5pPr indent="0" lvl="4" marL="1828800" marR="0" rtl="0" algn="ctr">
              <a:lnSpc>
                <a:spcPct val="100000"/>
              </a:lnSpc>
              <a:spcBef>
                <a:spcPts val="400"/>
              </a:spcBef>
              <a:spcAft>
                <a:spcPts val="0"/>
              </a:spcAft>
              <a:buClr>
                <a:srgbClr val="888888"/>
              </a:buClr>
              <a:buFont typeface="Arial"/>
              <a:buNone/>
              <a:defRPr/>
            </a:lvl5pPr>
            <a:lvl6pPr indent="0" lvl="5" marL="2286000" marR="0" rtl="0" algn="ctr">
              <a:lnSpc>
                <a:spcPct val="100000"/>
              </a:lnSpc>
              <a:spcBef>
                <a:spcPts val="400"/>
              </a:spcBef>
              <a:spcAft>
                <a:spcPts val="0"/>
              </a:spcAft>
              <a:buClr>
                <a:srgbClr val="888888"/>
              </a:buClr>
              <a:buFont typeface="Arial"/>
              <a:buNone/>
              <a:defRPr/>
            </a:lvl6pPr>
            <a:lvl7pPr indent="0" lvl="6" marL="2743200" marR="0" rtl="0" algn="ctr">
              <a:lnSpc>
                <a:spcPct val="100000"/>
              </a:lnSpc>
              <a:spcBef>
                <a:spcPts val="400"/>
              </a:spcBef>
              <a:spcAft>
                <a:spcPts val="0"/>
              </a:spcAft>
              <a:buClr>
                <a:srgbClr val="888888"/>
              </a:buClr>
              <a:buFont typeface="Arial"/>
              <a:buNone/>
              <a:defRPr/>
            </a:lvl7pPr>
            <a:lvl8pPr indent="0" lvl="7" marL="3200400" marR="0" rtl="0" algn="ctr">
              <a:lnSpc>
                <a:spcPct val="100000"/>
              </a:lnSpc>
              <a:spcBef>
                <a:spcPts val="400"/>
              </a:spcBef>
              <a:spcAft>
                <a:spcPts val="0"/>
              </a:spcAft>
              <a:buClr>
                <a:srgbClr val="888888"/>
              </a:buClr>
              <a:buFont typeface="Arial"/>
              <a:buNone/>
              <a:defRPr/>
            </a:lvl8pPr>
            <a:lvl9pPr indent="0" lvl="8" marL="3657600" marR="0" rtl="0" algn="ctr">
              <a:lnSpc>
                <a:spcPct val="100000"/>
              </a:lnSpc>
              <a:spcBef>
                <a:spcPts val="400"/>
              </a:spcBef>
              <a:spcAft>
                <a:spcPts val="0"/>
              </a:spcAft>
              <a:buClr>
                <a:srgbClr val="888888"/>
              </a:buClr>
              <a:buFont typeface="Arial"/>
              <a:buNone/>
              <a:defRPr/>
            </a:lvl9pPr>
          </a:lstStyle>
          <a:p/>
        </p:txBody>
      </p:sp>
      <p:sp>
        <p:nvSpPr>
          <p:cNvPr id="19" name="Shape 1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0" name="Shape 2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1" name="Shape 21"/>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508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6" name="Shape 7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7" name="Shape 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8" name="Shape 78"/>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9" name="Shape 79"/>
        <p:cNvGrpSpPr/>
        <p:nvPr/>
      </p:nvGrpSpPr>
      <p:grpSpPr>
        <a:xfrm>
          <a:off x="0" y="0"/>
          <a:ext cx="0" cy="0"/>
          <a:chOff x="0" y="0"/>
          <a:chExt cx="0" cy="0"/>
        </a:xfrm>
      </p:grpSpPr>
      <p:sp>
        <p:nvSpPr>
          <p:cNvPr id="80" name="Shape 80"/>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508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82" name="Shape 8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83" name="Shape 8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84" name="Shape 84"/>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85" name="Shape 85"/>
        <p:cNvGrpSpPr/>
        <p:nvPr/>
      </p:nvGrpSpPr>
      <p:grpSpPr>
        <a:xfrm>
          <a:off x="0" y="0"/>
          <a:ext cx="0" cy="0"/>
          <a:chOff x="0" y="0"/>
          <a:chExt cx="0" cy="0"/>
        </a:xfrm>
      </p:grpSpPr>
      <p:sp>
        <p:nvSpPr>
          <p:cNvPr id="86" name="Shape 86"/>
          <p:cNvSpPr txBox="1"/>
          <p:nvPr>
            <p:ph type="title"/>
          </p:nvPr>
        </p:nvSpPr>
        <p:spPr>
          <a:xfrm>
            <a:off x="457200" y="457200"/>
            <a:ext cx="8229600" cy="1371598"/>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7" name="Shape 87"/>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88" name="Shape 88"/>
          <p:cNvSpPr txBox="1"/>
          <p:nvPr>
            <p:ph idx="12" type="sldNum"/>
          </p:nvPr>
        </p:nvSpPr>
        <p:spPr>
          <a:xfrm>
            <a:off x="6553200" y="6248400"/>
            <a:ext cx="2133598" cy="4572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
        <p:nvSpPr>
          <p:cNvPr id="89" name="Shape 89"/>
          <p:cNvSpPr txBox="1"/>
          <p:nvPr>
            <p:ph idx="10" type="dt"/>
          </p:nvPr>
        </p:nvSpPr>
        <p:spPr>
          <a:xfrm>
            <a:off x="457200" y="6245225"/>
            <a:ext cx="2133598" cy="47624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7" name="Shape 97"/>
        <p:cNvGrpSpPr/>
        <p:nvPr/>
      </p:nvGrpSpPr>
      <p:grpSpPr>
        <a:xfrm>
          <a:off x="0" y="0"/>
          <a:ext cx="0" cy="0"/>
          <a:chOff x="0" y="0"/>
          <a:chExt cx="0" cy="0"/>
        </a:xfrm>
      </p:grpSpPr>
      <p:sp>
        <p:nvSpPr>
          <p:cNvPr id="98" name="Shape 98"/>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99" name="Shape 9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a:lvl1pPr>
            <a:lvl2pPr indent="0" lvl="1" marL="457200" marR="0" rtl="0" algn="ctr">
              <a:lnSpc>
                <a:spcPct val="100000"/>
              </a:lnSpc>
              <a:spcBef>
                <a:spcPts val="560"/>
              </a:spcBef>
              <a:spcAft>
                <a:spcPts val="0"/>
              </a:spcAft>
              <a:buClr>
                <a:srgbClr val="888888"/>
              </a:buClr>
              <a:buFont typeface="Arial"/>
              <a:buNone/>
              <a:defRPr/>
            </a:lvl2pPr>
            <a:lvl3pPr indent="0" lvl="2" marL="914400" marR="0" rtl="0" algn="ctr">
              <a:lnSpc>
                <a:spcPct val="100000"/>
              </a:lnSpc>
              <a:spcBef>
                <a:spcPts val="480"/>
              </a:spcBef>
              <a:spcAft>
                <a:spcPts val="0"/>
              </a:spcAft>
              <a:buClr>
                <a:srgbClr val="888888"/>
              </a:buClr>
              <a:buFont typeface="Arial"/>
              <a:buNone/>
              <a:defRPr/>
            </a:lvl3pPr>
            <a:lvl4pPr indent="0" lvl="3" marL="1371600" marR="0" rtl="0" algn="ctr">
              <a:lnSpc>
                <a:spcPct val="100000"/>
              </a:lnSpc>
              <a:spcBef>
                <a:spcPts val="400"/>
              </a:spcBef>
              <a:spcAft>
                <a:spcPts val="0"/>
              </a:spcAft>
              <a:buClr>
                <a:srgbClr val="888888"/>
              </a:buClr>
              <a:buFont typeface="Arial"/>
              <a:buNone/>
              <a:defRPr/>
            </a:lvl4pPr>
            <a:lvl5pPr indent="0" lvl="4" marL="1828800" marR="0" rtl="0" algn="ctr">
              <a:lnSpc>
                <a:spcPct val="100000"/>
              </a:lnSpc>
              <a:spcBef>
                <a:spcPts val="400"/>
              </a:spcBef>
              <a:spcAft>
                <a:spcPts val="0"/>
              </a:spcAft>
              <a:buClr>
                <a:srgbClr val="888888"/>
              </a:buClr>
              <a:buFont typeface="Arial"/>
              <a:buNone/>
              <a:defRPr/>
            </a:lvl5pPr>
            <a:lvl6pPr indent="0" lvl="5" marL="2286000" marR="0" rtl="0" algn="ctr">
              <a:lnSpc>
                <a:spcPct val="100000"/>
              </a:lnSpc>
              <a:spcBef>
                <a:spcPts val="400"/>
              </a:spcBef>
              <a:spcAft>
                <a:spcPts val="0"/>
              </a:spcAft>
              <a:buClr>
                <a:srgbClr val="888888"/>
              </a:buClr>
              <a:buFont typeface="Arial"/>
              <a:buNone/>
              <a:defRPr/>
            </a:lvl6pPr>
            <a:lvl7pPr indent="0" lvl="6" marL="2743200" marR="0" rtl="0" algn="ctr">
              <a:lnSpc>
                <a:spcPct val="100000"/>
              </a:lnSpc>
              <a:spcBef>
                <a:spcPts val="400"/>
              </a:spcBef>
              <a:spcAft>
                <a:spcPts val="0"/>
              </a:spcAft>
              <a:buClr>
                <a:srgbClr val="888888"/>
              </a:buClr>
              <a:buFont typeface="Arial"/>
              <a:buNone/>
              <a:defRPr/>
            </a:lvl7pPr>
            <a:lvl8pPr indent="0" lvl="7" marL="3200400" marR="0" rtl="0" algn="ctr">
              <a:lnSpc>
                <a:spcPct val="100000"/>
              </a:lnSpc>
              <a:spcBef>
                <a:spcPts val="400"/>
              </a:spcBef>
              <a:spcAft>
                <a:spcPts val="0"/>
              </a:spcAft>
              <a:buClr>
                <a:srgbClr val="888888"/>
              </a:buClr>
              <a:buFont typeface="Arial"/>
              <a:buNone/>
              <a:defRPr/>
            </a:lvl8pPr>
            <a:lvl9pPr indent="0" lvl="8" marL="3657600" marR="0" rtl="0" algn="ctr">
              <a:lnSpc>
                <a:spcPct val="100000"/>
              </a:lnSpc>
              <a:spcBef>
                <a:spcPts val="400"/>
              </a:spcBef>
              <a:spcAft>
                <a:spcPts val="0"/>
              </a:spcAft>
              <a:buClr>
                <a:srgbClr val="888888"/>
              </a:buClr>
              <a:buFont typeface="Arial"/>
              <a:buNone/>
              <a:defRPr/>
            </a:lvl9pPr>
          </a:lstStyle>
          <a:p/>
        </p:txBody>
      </p:sp>
      <p:sp>
        <p:nvSpPr>
          <p:cNvPr id="100" name="Shape 100"/>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01" name="Shape 101"/>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02" name="Shape 102"/>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3" name="Shape 103"/>
        <p:cNvGrpSpPr/>
        <p:nvPr/>
      </p:nvGrpSpPr>
      <p:grpSpPr>
        <a:xfrm>
          <a:off x="0" y="0"/>
          <a:ext cx="0" cy="0"/>
          <a:chOff x="0" y="0"/>
          <a:chExt cx="0" cy="0"/>
        </a:xfrm>
      </p:grpSpPr>
      <p:sp>
        <p:nvSpPr>
          <p:cNvPr id="104" name="Shape 10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5" name="Shape 105"/>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38100" lvl="0" marL="342900" rtl="0" algn="l">
              <a:spcBef>
                <a:spcPts val="640"/>
              </a:spcBef>
              <a:buClr>
                <a:schemeClr val="dk1"/>
              </a:buClr>
              <a:buFont typeface="Arial"/>
              <a:buChar char="•"/>
              <a:defRPr/>
            </a:lvl1pPr>
            <a:lvl2pPr indent="69850" lvl="1" marL="742950" rtl="0" algn="l">
              <a:spcBef>
                <a:spcPts val="560"/>
              </a:spcBef>
              <a:buClr>
                <a:schemeClr val="dk1"/>
              </a:buClr>
              <a:buFont typeface="Arial"/>
              <a:buChar char="–"/>
              <a:defRPr/>
            </a:lvl2pPr>
            <a:lvl3pPr indent="101600" lvl="2" marL="1143000" rtl="0" algn="l">
              <a:spcBef>
                <a:spcPts val="480"/>
              </a:spcBef>
              <a:buClr>
                <a:schemeClr val="dk1"/>
              </a:buClr>
              <a:buFont typeface="Arial"/>
              <a:buChar char="•"/>
              <a:defRPr/>
            </a:lvl3pPr>
            <a:lvl4pPr indent="76200" lvl="3" marL="1600200" rtl="0" algn="l">
              <a:spcBef>
                <a:spcPts val="400"/>
              </a:spcBef>
              <a:buClr>
                <a:schemeClr val="dk1"/>
              </a:buClr>
              <a:buFont typeface="Arial"/>
              <a:buChar char="–"/>
              <a:defRPr/>
            </a:lvl4pPr>
            <a:lvl5pPr indent="76200" lvl="4" marL="2057400" rtl="0" algn="l">
              <a:spcBef>
                <a:spcPts val="400"/>
              </a:spcBef>
              <a:buClr>
                <a:schemeClr val="dk1"/>
              </a:buClr>
              <a:buFont typeface="Arial"/>
              <a:buChar char="»"/>
              <a:defRPr/>
            </a:lvl5pPr>
            <a:lvl6pPr indent="76200" lvl="5" marL="2514600" rtl="0" algn="l">
              <a:spcBef>
                <a:spcPts val="400"/>
              </a:spcBef>
              <a:buClr>
                <a:schemeClr val="dk1"/>
              </a:buClr>
              <a:buFont typeface="Arial"/>
              <a:buChar char="•"/>
              <a:defRPr/>
            </a:lvl6pPr>
            <a:lvl7pPr indent="76200" lvl="6" marL="2971800" rtl="0" algn="l">
              <a:spcBef>
                <a:spcPts val="400"/>
              </a:spcBef>
              <a:buClr>
                <a:schemeClr val="dk1"/>
              </a:buClr>
              <a:buFont typeface="Arial"/>
              <a:buChar char="•"/>
              <a:defRPr/>
            </a:lvl7pPr>
            <a:lvl8pPr indent="76200" lvl="7" marL="3429000" rtl="0" algn="l">
              <a:spcBef>
                <a:spcPts val="400"/>
              </a:spcBef>
              <a:buClr>
                <a:schemeClr val="dk1"/>
              </a:buClr>
              <a:buFont typeface="Arial"/>
              <a:buChar char="•"/>
              <a:defRPr/>
            </a:lvl8pPr>
            <a:lvl9pPr indent="76200" lvl="8" marL="3886200" rtl="0" algn="l">
              <a:spcBef>
                <a:spcPts val="400"/>
              </a:spcBef>
              <a:buClr>
                <a:schemeClr val="dk1"/>
              </a:buClr>
              <a:buFont typeface="Arial"/>
              <a:buChar char="•"/>
              <a:defRPr/>
            </a:lvl9pPr>
          </a:lstStyle>
          <a:p/>
        </p:txBody>
      </p:sp>
      <p:sp>
        <p:nvSpPr>
          <p:cNvPr id="106" name="Shape 106"/>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07" name="Shape 10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08" name="Shape 108"/>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109" name="Shape 109"/>
        <p:cNvGrpSpPr/>
        <p:nvPr/>
      </p:nvGrpSpPr>
      <p:grpSpPr>
        <a:xfrm>
          <a:off x="0" y="0"/>
          <a:ext cx="0" cy="0"/>
          <a:chOff x="0" y="0"/>
          <a:chExt cx="0" cy="0"/>
        </a:xfrm>
      </p:grpSpPr>
      <p:sp>
        <p:nvSpPr>
          <p:cNvPr id="110" name="Shape 110"/>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111" name="Shape 111"/>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12" name="Shape 11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13" name="Shape 113"/>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
        <p:nvSpPr>
          <p:cNvPr id="114" name="Shape 11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18" name="Shape 118"/>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9" name="Shape 119"/>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20" name="Shape 120"/>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1" name="Shape 121"/>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22" name="Shape 12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23" name="Shape 123"/>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24" name="Shape 124"/>
        <p:cNvGrpSpPr/>
        <p:nvPr/>
      </p:nvGrpSpPr>
      <p:grpSpPr>
        <a:xfrm>
          <a:off x="0" y="0"/>
          <a:ext cx="0" cy="0"/>
          <a:chOff x="0" y="0"/>
          <a:chExt cx="0" cy="0"/>
        </a:xfrm>
      </p:grpSpPr>
      <p:sp>
        <p:nvSpPr>
          <p:cNvPr id="125" name="Shape 125"/>
          <p:cNvSpPr txBox="1"/>
          <p:nvPr>
            <p:ph type="title"/>
          </p:nvPr>
        </p:nvSpPr>
        <p:spPr>
          <a:xfrm>
            <a:off x="457200" y="273050"/>
            <a:ext cx="3008398"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6" name="Shape 126"/>
          <p:cNvSpPr txBox="1"/>
          <p:nvPr>
            <p:ph idx="1" type="body"/>
          </p:nvPr>
        </p:nvSpPr>
        <p:spPr>
          <a:xfrm>
            <a:off x="3575050" y="273050"/>
            <a:ext cx="5111698" cy="5852998"/>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7" name="Shape 127"/>
          <p:cNvSpPr txBox="1"/>
          <p:nvPr>
            <p:ph idx="2" type="body"/>
          </p:nvPr>
        </p:nvSpPr>
        <p:spPr>
          <a:xfrm>
            <a:off x="457200" y="1435100"/>
            <a:ext cx="3008398" cy="46910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28" name="Shape 128"/>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29" name="Shape 12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30" name="Shape 130"/>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31" name="Shape 131"/>
        <p:cNvGrpSpPr/>
        <p:nvPr/>
      </p:nvGrpSpPr>
      <p:grpSpPr>
        <a:xfrm>
          <a:off x="0" y="0"/>
          <a:ext cx="0" cy="0"/>
          <a:chOff x="0" y="0"/>
          <a:chExt cx="0" cy="0"/>
        </a:xfrm>
      </p:grpSpPr>
      <p:sp>
        <p:nvSpPr>
          <p:cNvPr id="132" name="Shape 132"/>
          <p:cNvSpPr txBox="1"/>
          <p:nvPr>
            <p:ph type="title"/>
          </p:nvPr>
        </p:nvSpPr>
        <p:spPr>
          <a:xfrm>
            <a:off x="1792288" y="4800600"/>
            <a:ext cx="5486399" cy="56669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3" name="Shape 133"/>
          <p:cNvSpPr/>
          <p:nvPr>
            <p:ph idx="2" type="pic"/>
          </p:nvPr>
        </p:nvSpPr>
        <p:spPr>
          <a:xfrm>
            <a:off x="1792288" y="612775"/>
            <a:ext cx="5486399" cy="4114800"/>
          </a:xfrm>
          <a:prstGeom prst="rect">
            <a:avLst/>
          </a:prstGeom>
          <a:noFill/>
          <a:ln>
            <a:noFill/>
          </a:ln>
        </p:spPr>
      </p:sp>
      <p:sp>
        <p:nvSpPr>
          <p:cNvPr id="134" name="Shape 134"/>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35" name="Shape 135"/>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36" name="Shape 136"/>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37" name="Shape 137"/>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8" name="Shape 138"/>
        <p:cNvGrpSpPr/>
        <p:nvPr/>
      </p:nvGrpSpPr>
      <p:grpSpPr>
        <a:xfrm>
          <a:off x="0" y="0"/>
          <a:ext cx="0" cy="0"/>
          <a:chOff x="0" y="0"/>
          <a:chExt cx="0" cy="0"/>
        </a:xfrm>
      </p:grpSpPr>
      <p:sp>
        <p:nvSpPr>
          <p:cNvPr id="139" name="Shape 139"/>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0" name="Shape 140"/>
          <p:cNvSpPr txBox="1"/>
          <p:nvPr>
            <p:ph idx="1" type="body"/>
          </p:nvPr>
        </p:nvSpPr>
        <p:spPr>
          <a:xfrm rot="5400000">
            <a:off x="2308949" y="-251549"/>
            <a:ext cx="4526100" cy="8229600"/>
          </a:xfrm>
          <a:prstGeom prst="rect">
            <a:avLst/>
          </a:prstGeom>
          <a:noFill/>
          <a:ln>
            <a:noFill/>
          </a:ln>
        </p:spPr>
        <p:txBody>
          <a:bodyPr anchorCtr="0" anchor="t" bIns="91425" lIns="91425" rIns="91425" tIns="91425"/>
          <a:lstStyle>
            <a:lvl1pPr indent="38100" lvl="0" marL="342900" rtl="0" algn="l">
              <a:spcBef>
                <a:spcPts val="640"/>
              </a:spcBef>
              <a:buClr>
                <a:schemeClr val="dk1"/>
              </a:buClr>
              <a:buFont typeface="Arial"/>
              <a:buChar char="•"/>
              <a:defRPr/>
            </a:lvl1pPr>
            <a:lvl2pPr indent="69850" lvl="1" marL="742950" rtl="0" algn="l">
              <a:spcBef>
                <a:spcPts val="560"/>
              </a:spcBef>
              <a:buClr>
                <a:schemeClr val="dk1"/>
              </a:buClr>
              <a:buFont typeface="Arial"/>
              <a:buChar char="–"/>
              <a:defRPr/>
            </a:lvl2pPr>
            <a:lvl3pPr indent="101600" lvl="2" marL="1143000" rtl="0" algn="l">
              <a:spcBef>
                <a:spcPts val="480"/>
              </a:spcBef>
              <a:buClr>
                <a:schemeClr val="dk1"/>
              </a:buClr>
              <a:buFont typeface="Arial"/>
              <a:buChar char="•"/>
              <a:defRPr/>
            </a:lvl3pPr>
            <a:lvl4pPr indent="76200" lvl="3" marL="1600200" rtl="0" algn="l">
              <a:spcBef>
                <a:spcPts val="400"/>
              </a:spcBef>
              <a:buClr>
                <a:schemeClr val="dk1"/>
              </a:buClr>
              <a:buFont typeface="Arial"/>
              <a:buChar char="–"/>
              <a:defRPr/>
            </a:lvl4pPr>
            <a:lvl5pPr indent="76200" lvl="4" marL="2057400" rtl="0" algn="l">
              <a:spcBef>
                <a:spcPts val="400"/>
              </a:spcBef>
              <a:buClr>
                <a:schemeClr val="dk1"/>
              </a:buClr>
              <a:buFont typeface="Arial"/>
              <a:buChar char="»"/>
              <a:defRPr/>
            </a:lvl5pPr>
            <a:lvl6pPr indent="76200" lvl="5" marL="2514600" rtl="0" algn="l">
              <a:spcBef>
                <a:spcPts val="400"/>
              </a:spcBef>
              <a:buClr>
                <a:schemeClr val="dk1"/>
              </a:buClr>
              <a:buFont typeface="Arial"/>
              <a:buChar char="•"/>
              <a:defRPr/>
            </a:lvl6pPr>
            <a:lvl7pPr indent="76200" lvl="6" marL="2971800" rtl="0" algn="l">
              <a:spcBef>
                <a:spcPts val="400"/>
              </a:spcBef>
              <a:buClr>
                <a:schemeClr val="dk1"/>
              </a:buClr>
              <a:buFont typeface="Arial"/>
              <a:buChar char="•"/>
              <a:defRPr/>
            </a:lvl7pPr>
            <a:lvl8pPr indent="76200" lvl="7" marL="3429000" rtl="0" algn="l">
              <a:spcBef>
                <a:spcPts val="400"/>
              </a:spcBef>
              <a:buClr>
                <a:schemeClr val="dk1"/>
              </a:buClr>
              <a:buFont typeface="Arial"/>
              <a:buChar char="•"/>
              <a:defRPr/>
            </a:lvl8pPr>
            <a:lvl9pPr indent="76200" lvl="8" marL="3886200" rtl="0" algn="l">
              <a:spcBef>
                <a:spcPts val="400"/>
              </a:spcBef>
              <a:buClr>
                <a:schemeClr val="dk1"/>
              </a:buClr>
              <a:buFont typeface="Arial"/>
              <a:buChar char="•"/>
              <a:defRPr/>
            </a:lvl9pPr>
          </a:lstStyle>
          <a:p/>
        </p:txBody>
      </p:sp>
      <p:sp>
        <p:nvSpPr>
          <p:cNvPr id="141" name="Shape 141"/>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42" name="Shape 14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43" name="Shape 143"/>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508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25" name="Shape 2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6" name="Shape 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7" name="Shape 27"/>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4" name="Shape 144"/>
        <p:cNvGrpSpPr/>
        <p:nvPr/>
      </p:nvGrpSpPr>
      <p:grpSpPr>
        <a:xfrm>
          <a:off x="0" y="0"/>
          <a:ext cx="0" cy="0"/>
          <a:chOff x="0" y="0"/>
          <a:chExt cx="0" cy="0"/>
        </a:xfrm>
      </p:grpSpPr>
      <p:sp>
        <p:nvSpPr>
          <p:cNvPr id="145" name="Shape 145"/>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6" name="Shape 146"/>
          <p:cNvSpPr txBox="1"/>
          <p:nvPr>
            <p:ph idx="1" type="body"/>
          </p:nvPr>
        </p:nvSpPr>
        <p:spPr>
          <a:xfrm rot="5400000">
            <a:off x="541348" y="190487"/>
            <a:ext cx="5851500" cy="6019798"/>
          </a:xfrm>
          <a:prstGeom prst="rect">
            <a:avLst/>
          </a:prstGeom>
          <a:noFill/>
          <a:ln>
            <a:noFill/>
          </a:ln>
        </p:spPr>
        <p:txBody>
          <a:bodyPr anchorCtr="0" anchor="t" bIns="91425" lIns="91425" rIns="91425" tIns="91425"/>
          <a:lstStyle>
            <a:lvl1pPr indent="38100" lvl="0" marL="342900" rtl="0" algn="l">
              <a:spcBef>
                <a:spcPts val="640"/>
              </a:spcBef>
              <a:buClr>
                <a:schemeClr val="dk1"/>
              </a:buClr>
              <a:buFont typeface="Arial"/>
              <a:buChar char="•"/>
              <a:defRPr/>
            </a:lvl1pPr>
            <a:lvl2pPr indent="69850" lvl="1" marL="742950" rtl="0" algn="l">
              <a:spcBef>
                <a:spcPts val="560"/>
              </a:spcBef>
              <a:buClr>
                <a:schemeClr val="dk1"/>
              </a:buClr>
              <a:buFont typeface="Arial"/>
              <a:buChar char="–"/>
              <a:defRPr/>
            </a:lvl2pPr>
            <a:lvl3pPr indent="101600" lvl="2" marL="1143000" rtl="0" algn="l">
              <a:spcBef>
                <a:spcPts val="480"/>
              </a:spcBef>
              <a:buClr>
                <a:schemeClr val="dk1"/>
              </a:buClr>
              <a:buFont typeface="Arial"/>
              <a:buChar char="•"/>
              <a:defRPr/>
            </a:lvl3pPr>
            <a:lvl4pPr indent="76200" lvl="3" marL="1600200" rtl="0" algn="l">
              <a:spcBef>
                <a:spcPts val="400"/>
              </a:spcBef>
              <a:buClr>
                <a:schemeClr val="dk1"/>
              </a:buClr>
              <a:buFont typeface="Arial"/>
              <a:buChar char="–"/>
              <a:defRPr/>
            </a:lvl4pPr>
            <a:lvl5pPr indent="76200" lvl="4" marL="2057400" rtl="0" algn="l">
              <a:spcBef>
                <a:spcPts val="400"/>
              </a:spcBef>
              <a:buClr>
                <a:schemeClr val="dk1"/>
              </a:buClr>
              <a:buFont typeface="Arial"/>
              <a:buChar char="»"/>
              <a:defRPr/>
            </a:lvl5pPr>
            <a:lvl6pPr indent="76200" lvl="5" marL="2514600" rtl="0" algn="l">
              <a:spcBef>
                <a:spcPts val="400"/>
              </a:spcBef>
              <a:buClr>
                <a:schemeClr val="dk1"/>
              </a:buClr>
              <a:buFont typeface="Arial"/>
              <a:buChar char="•"/>
              <a:defRPr/>
            </a:lvl6pPr>
            <a:lvl7pPr indent="76200" lvl="6" marL="2971800" rtl="0" algn="l">
              <a:spcBef>
                <a:spcPts val="400"/>
              </a:spcBef>
              <a:buClr>
                <a:schemeClr val="dk1"/>
              </a:buClr>
              <a:buFont typeface="Arial"/>
              <a:buChar char="•"/>
              <a:defRPr/>
            </a:lvl7pPr>
            <a:lvl8pPr indent="76200" lvl="7" marL="3429000" rtl="0" algn="l">
              <a:spcBef>
                <a:spcPts val="400"/>
              </a:spcBef>
              <a:buClr>
                <a:schemeClr val="dk1"/>
              </a:buClr>
              <a:buFont typeface="Arial"/>
              <a:buChar char="•"/>
              <a:defRPr/>
            </a:lvl8pPr>
            <a:lvl9pPr indent="76200" lvl="8" marL="3886200" rtl="0" algn="l">
              <a:spcBef>
                <a:spcPts val="400"/>
              </a:spcBef>
              <a:buClr>
                <a:schemeClr val="dk1"/>
              </a:buClr>
              <a:buFont typeface="Arial"/>
              <a:buChar char="•"/>
              <a:defRPr/>
            </a:lvl9pPr>
          </a:lstStyle>
          <a:p/>
        </p:txBody>
      </p:sp>
      <p:sp>
        <p:nvSpPr>
          <p:cNvPr id="147" name="Shape 147"/>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48" name="Shape 14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49" name="Shape 149"/>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150" name="Shape 150"/>
        <p:cNvGrpSpPr/>
        <p:nvPr/>
      </p:nvGrpSpPr>
      <p:grpSpPr>
        <a:xfrm>
          <a:off x="0" y="0"/>
          <a:ext cx="0" cy="0"/>
          <a:chOff x="0" y="0"/>
          <a:chExt cx="0" cy="0"/>
        </a:xfrm>
      </p:grpSpPr>
      <p:sp>
        <p:nvSpPr>
          <p:cNvPr id="151" name="Shape 151"/>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38100" lvl="0" marL="342900" rtl="0" algn="l">
              <a:spcBef>
                <a:spcPts val="640"/>
              </a:spcBef>
              <a:buClr>
                <a:schemeClr val="dk1"/>
              </a:buClr>
              <a:buFont typeface="Arial"/>
              <a:buChar char="•"/>
              <a:defRPr/>
            </a:lvl1pPr>
            <a:lvl2pPr indent="69850" lvl="1" marL="742950" rtl="0" algn="l">
              <a:spcBef>
                <a:spcPts val="560"/>
              </a:spcBef>
              <a:buClr>
                <a:schemeClr val="dk1"/>
              </a:buClr>
              <a:buFont typeface="Arial"/>
              <a:buChar char="–"/>
              <a:defRPr/>
            </a:lvl2pPr>
            <a:lvl3pPr indent="101600" lvl="2" marL="1143000" rtl="0" algn="l">
              <a:spcBef>
                <a:spcPts val="480"/>
              </a:spcBef>
              <a:buClr>
                <a:schemeClr val="dk1"/>
              </a:buClr>
              <a:buFont typeface="Arial"/>
              <a:buChar char="•"/>
              <a:defRPr/>
            </a:lvl3pPr>
            <a:lvl4pPr indent="76200" lvl="3" marL="1600200" rtl="0" algn="l">
              <a:spcBef>
                <a:spcPts val="400"/>
              </a:spcBef>
              <a:buClr>
                <a:schemeClr val="dk1"/>
              </a:buClr>
              <a:buFont typeface="Arial"/>
              <a:buChar char="–"/>
              <a:defRPr/>
            </a:lvl4pPr>
            <a:lvl5pPr indent="76200" lvl="4" marL="2057400" rtl="0" algn="l">
              <a:spcBef>
                <a:spcPts val="400"/>
              </a:spcBef>
              <a:buClr>
                <a:schemeClr val="dk1"/>
              </a:buClr>
              <a:buFont typeface="Arial"/>
              <a:buChar char="»"/>
              <a:defRPr/>
            </a:lvl5pPr>
            <a:lvl6pPr indent="76200" lvl="5" marL="2514600" rtl="0" algn="l">
              <a:spcBef>
                <a:spcPts val="400"/>
              </a:spcBef>
              <a:buClr>
                <a:schemeClr val="dk1"/>
              </a:buClr>
              <a:buFont typeface="Arial"/>
              <a:buChar char="•"/>
              <a:defRPr/>
            </a:lvl6pPr>
            <a:lvl7pPr indent="76200" lvl="6" marL="2971800" rtl="0" algn="l">
              <a:spcBef>
                <a:spcPts val="400"/>
              </a:spcBef>
              <a:buClr>
                <a:schemeClr val="dk1"/>
              </a:buClr>
              <a:buFont typeface="Arial"/>
              <a:buChar char="•"/>
              <a:defRPr/>
            </a:lvl7pPr>
            <a:lvl8pPr indent="76200" lvl="7" marL="3429000" rtl="0" algn="l">
              <a:spcBef>
                <a:spcPts val="400"/>
              </a:spcBef>
              <a:buClr>
                <a:schemeClr val="dk1"/>
              </a:buClr>
              <a:buFont typeface="Arial"/>
              <a:buChar char="•"/>
              <a:defRPr/>
            </a:lvl8pPr>
            <a:lvl9pPr indent="76200" lvl="8" marL="3886200" rtl="0" algn="l">
              <a:spcBef>
                <a:spcPts val="400"/>
              </a:spcBef>
              <a:buClr>
                <a:schemeClr val="dk1"/>
              </a:buClr>
              <a:buFont typeface="Arial"/>
              <a:buChar char="•"/>
              <a:defRPr/>
            </a:lvl9pPr>
          </a:lstStyle>
          <a:p/>
        </p:txBody>
      </p:sp>
      <p:sp>
        <p:nvSpPr>
          <p:cNvPr id="152" name="Shape 152"/>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1" name="Shape 161"/>
        <p:cNvGrpSpPr/>
        <p:nvPr/>
      </p:nvGrpSpPr>
      <p:grpSpPr>
        <a:xfrm>
          <a:off x="0" y="0"/>
          <a:ext cx="0" cy="0"/>
          <a:chOff x="0" y="0"/>
          <a:chExt cx="0" cy="0"/>
        </a:xfrm>
      </p:grpSpPr>
      <p:sp>
        <p:nvSpPr>
          <p:cNvPr id="162" name="Shape 162"/>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63" name="Shape 16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a:lvl1pPr>
            <a:lvl2pPr indent="0" lvl="1" marL="457200" marR="0" rtl="0" algn="ctr">
              <a:spcBef>
                <a:spcPts val="560"/>
              </a:spcBef>
              <a:buClr>
                <a:srgbClr val="888888"/>
              </a:buClr>
              <a:buFont typeface="Arial"/>
              <a:buNone/>
              <a:defRPr/>
            </a:lvl2pPr>
            <a:lvl3pPr indent="0" lvl="2" marL="914400" marR="0" rtl="0" algn="ctr">
              <a:spcBef>
                <a:spcPts val="480"/>
              </a:spcBef>
              <a:buClr>
                <a:srgbClr val="888888"/>
              </a:buClr>
              <a:buFont typeface="Arial"/>
              <a:buNone/>
              <a:defRPr/>
            </a:lvl3pPr>
            <a:lvl4pPr indent="0" lvl="3" marL="1371600" marR="0" rtl="0" algn="ctr">
              <a:spcBef>
                <a:spcPts val="400"/>
              </a:spcBef>
              <a:buClr>
                <a:srgbClr val="888888"/>
              </a:buClr>
              <a:buFont typeface="Arial"/>
              <a:buNone/>
              <a:defRPr/>
            </a:lvl4pPr>
            <a:lvl5pPr indent="0" lvl="4" marL="1828800" marR="0" rtl="0" algn="ctr">
              <a:spcBef>
                <a:spcPts val="400"/>
              </a:spcBef>
              <a:buClr>
                <a:srgbClr val="888888"/>
              </a:buClr>
              <a:buFont typeface="Arial"/>
              <a:buNone/>
              <a:defRPr/>
            </a:lvl5pPr>
            <a:lvl6pPr indent="0" lvl="5" marL="2286000" marR="0" rtl="0" algn="ctr">
              <a:spcBef>
                <a:spcPts val="400"/>
              </a:spcBef>
              <a:buClr>
                <a:srgbClr val="888888"/>
              </a:buClr>
              <a:buFont typeface="Arial"/>
              <a:buNone/>
              <a:defRPr/>
            </a:lvl6pPr>
            <a:lvl7pPr indent="0" lvl="6" marL="2743200" marR="0" rtl="0" algn="ctr">
              <a:spcBef>
                <a:spcPts val="400"/>
              </a:spcBef>
              <a:buClr>
                <a:srgbClr val="888888"/>
              </a:buClr>
              <a:buFont typeface="Arial"/>
              <a:buNone/>
              <a:defRPr/>
            </a:lvl7pPr>
            <a:lvl8pPr indent="0" lvl="7" marL="3200400" marR="0" rtl="0" algn="ctr">
              <a:spcBef>
                <a:spcPts val="400"/>
              </a:spcBef>
              <a:buClr>
                <a:srgbClr val="888888"/>
              </a:buClr>
              <a:buFont typeface="Arial"/>
              <a:buNone/>
              <a:defRPr/>
            </a:lvl8pPr>
            <a:lvl9pPr indent="0" lvl="8" marL="3657600" marR="0" rtl="0" algn="ctr">
              <a:spcBef>
                <a:spcPts val="400"/>
              </a:spcBef>
              <a:buClr>
                <a:srgbClr val="888888"/>
              </a:buClr>
              <a:buFont typeface="Arial"/>
              <a:buNone/>
              <a:defRPr/>
            </a:lvl9pPr>
          </a:lstStyle>
          <a:p/>
        </p:txBody>
      </p:sp>
      <p:sp>
        <p:nvSpPr>
          <p:cNvPr id="164" name="Shape 164"/>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5" name="Shape 16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6" name="Shape 166"/>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pic>
        <p:nvPicPr>
          <p:cNvPr id="167" name="Shape 167"/>
          <p:cNvPicPr preferRelativeResize="0"/>
          <p:nvPr/>
        </p:nvPicPr>
        <p:blipFill rotWithShape="1">
          <a:blip r:embed="rId2">
            <a:alphaModFix/>
          </a:blip>
          <a:srcRect b="0" l="0" r="0" t="0"/>
          <a:stretch/>
        </p:blipFill>
        <p:spPr>
          <a:xfrm>
            <a:off x="0" y="114300"/>
            <a:ext cx="2905200" cy="5841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8" name="Shape 168"/>
        <p:cNvGrpSpPr/>
        <p:nvPr/>
      </p:nvGrpSpPr>
      <p:grpSpPr>
        <a:xfrm>
          <a:off x="0" y="0"/>
          <a:ext cx="0" cy="0"/>
          <a:chOff x="0" y="0"/>
          <a:chExt cx="0" cy="0"/>
        </a:xfrm>
      </p:grpSpPr>
      <p:sp>
        <p:nvSpPr>
          <p:cNvPr id="169" name="Shape 169"/>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0" name="Shape 170"/>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171" name="Shape 171"/>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2" name="Shape 17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3" name="Shape 173"/>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4" name="Shape 174"/>
        <p:cNvGrpSpPr/>
        <p:nvPr/>
      </p:nvGrpSpPr>
      <p:grpSpPr>
        <a:xfrm>
          <a:off x="0" y="0"/>
          <a:ext cx="0" cy="0"/>
          <a:chOff x="0" y="0"/>
          <a:chExt cx="0" cy="0"/>
        </a:xfrm>
      </p:grpSpPr>
      <p:sp>
        <p:nvSpPr>
          <p:cNvPr id="175" name="Shape 175"/>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6" name="Shape 176"/>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177" name="Shape 17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8" name="Shape 17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9" name="Shape 179"/>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0" name="Shape 180"/>
        <p:cNvGrpSpPr/>
        <p:nvPr/>
      </p:nvGrpSpPr>
      <p:grpSpPr>
        <a:xfrm>
          <a:off x="0" y="0"/>
          <a:ext cx="0" cy="0"/>
          <a:chOff x="0" y="0"/>
          <a:chExt cx="0" cy="0"/>
        </a:xfrm>
      </p:grpSpPr>
      <p:sp>
        <p:nvSpPr>
          <p:cNvPr id="181" name="Shape 18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2" name="Shape 182"/>
          <p:cNvSpPr txBox="1"/>
          <p:nvPr>
            <p:ph idx="1" type="body"/>
          </p:nvPr>
        </p:nvSpPr>
        <p:spPr>
          <a:xfrm>
            <a:off x="457200"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3" name="Shape 183"/>
          <p:cNvSpPr txBox="1"/>
          <p:nvPr>
            <p:ph idx="2" type="body"/>
          </p:nvPr>
        </p:nvSpPr>
        <p:spPr>
          <a:xfrm>
            <a:off x="4648200"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4" name="Shape 184"/>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5" name="Shape 18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6" name="Shape 186"/>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87" name="Shape 187"/>
        <p:cNvGrpSpPr/>
        <p:nvPr/>
      </p:nvGrpSpPr>
      <p:grpSpPr>
        <a:xfrm>
          <a:off x="0" y="0"/>
          <a:ext cx="0" cy="0"/>
          <a:chOff x="0" y="0"/>
          <a:chExt cx="0" cy="0"/>
        </a:xfrm>
      </p:grpSpPr>
      <p:sp>
        <p:nvSpPr>
          <p:cNvPr id="188" name="Shape 188"/>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9" name="Shape 189"/>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90" name="Shape 190"/>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1" name="Shape 191"/>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192" name="Shape 192"/>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3" name="Shape 19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4" name="Shape 19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5" name="Shape 195"/>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96" name="Shape 196"/>
        <p:cNvGrpSpPr/>
        <p:nvPr/>
      </p:nvGrpSpPr>
      <p:grpSpPr>
        <a:xfrm>
          <a:off x="0" y="0"/>
          <a:ext cx="0" cy="0"/>
          <a:chOff x="0" y="0"/>
          <a:chExt cx="0" cy="0"/>
        </a:xfrm>
      </p:grpSpPr>
      <p:sp>
        <p:nvSpPr>
          <p:cNvPr id="197" name="Shape 197"/>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8" name="Shape 19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9" name="Shape 19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0" name="Shape 200"/>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01" name="Shape 201"/>
        <p:cNvGrpSpPr/>
        <p:nvPr/>
      </p:nvGrpSpPr>
      <p:grpSpPr>
        <a:xfrm>
          <a:off x="0" y="0"/>
          <a:ext cx="0" cy="0"/>
          <a:chOff x="0" y="0"/>
          <a:chExt cx="0" cy="0"/>
        </a:xfrm>
      </p:grpSpPr>
      <p:sp>
        <p:nvSpPr>
          <p:cNvPr id="202" name="Shape 20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3" name="Shape 20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4" name="Shape 20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05" name="Shape 205"/>
        <p:cNvGrpSpPr/>
        <p:nvPr/>
      </p:nvGrpSpPr>
      <p:grpSpPr>
        <a:xfrm>
          <a:off x="0" y="0"/>
          <a:ext cx="0" cy="0"/>
          <a:chOff x="0" y="0"/>
          <a:chExt cx="0" cy="0"/>
        </a:xfrm>
      </p:grpSpPr>
      <p:sp>
        <p:nvSpPr>
          <p:cNvPr id="206" name="Shape 206"/>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7" name="Shape 207"/>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8" name="Shape 208"/>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09" name="Shape 209"/>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0" name="Shape 210"/>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1" name="Shape 211"/>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8" name="Shape 28"/>
        <p:cNvGrpSpPr/>
        <p:nvPr/>
      </p:nvGrpSpPr>
      <p:grpSpPr>
        <a:xfrm>
          <a:off x="0" y="0"/>
          <a:ext cx="0" cy="0"/>
          <a:chOff x="0" y="0"/>
          <a:chExt cx="0" cy="0"/>
        </a:xfrm>
      </p:grpSpPr>
      <p:sp>
        <p:nvSpPr>
          <p:cNvPr id="29" name="Shape 29"/>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31" name="Shape 3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3" name="Shape 33"/>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2" name="Shape 212"/>
        <p:cNvGrpSpPr/>
        <p:nvPr/>
      </p:nvGrpSpPr>
      <p:grpSpPr>
        <a:xfrm>
          <a:off x="0" y="0"/>
          <a:ext cx="0" cy="0"/>
          <a:chOff x="0" y="0"/>
          <a:chExt cx="0" cy="0"/>
        </a:xfrm>
      </p:grpSpPr>
      <p:sp>
        <p:nvSpPr>
          <p:cNvPr id="213" name="Shape 213"/>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4" name="Shape 214"/>
          <p:cNvSpPr/>
          <p:nvPr>
            <p:ph idx="2" type="pic"/>
          </p:nvPr>
        </p:nvSpPr>
        <p:spPr>
          <a:xfrm>
            <a:off x="1792288" y="612775"/>
            <a:ext cx="5486399" cy="4114800"/>
          </a:xfrm>
          <a:prstGeom prst="rect">
            <a:avLst/>
          </a:prstGeom>
          <a:noFill/>
          <a:ln>
            <a:noFill/>
          </a:ln>
        </p:spPr>
      </p:sp>
      <p:sp>
        <p:nvSpPr>
          <p:cNvPr id="215" name="Shape 215"/>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16" name="Shape 21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7" name="Shape 21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8" name="Shape 218"/>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19" name="Shape 219"/>
        <p:cNvGrpSpPr/>
        <p:nvPr/>
      </p:nvGrpSpPr>
      <p:grpSpPr>
        <a:xfrm>
          <a:off x="0" y="0"/>
          <a:ext cx="0" cy="0"/>
          <a:chOff x="0" y="0"/>
          <a:chExt cx="0" cy="0"/>
        </a:xfrm>
      </p:grpSpPr>
      <p:sp>
        <p:nvSpPr>
          <p:cNvPr id="220" name="Shape 22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1" name="Shape 221"/>
          <p:cNvSpPr txBox="1"/>
          <p:nvPr>
            <p:ph idx="1" type="body"/>
          </p:nvPr>
        </p:nvSpPr>
        <p:spPr>
          <a:xfrm rot="5400000">
            <a:off x="2308949" y="-251550"/>
            <a:ext cx="4526100" cy="82296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222" name="Shape 22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3" name="Shape 22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4" name="Shape 22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25" name="Shape 225"/>
        <p:cNvGrpSpPr/>
        <p:nvPr/>
      </p:nvGrpSpPr>
      <p:grpSpPr>
        <a:xfrm>
          <a:off x="0" y="0"/>
          <a:ext cx="0" cy="0"/>
          <a:chOff x="0" y="0"/>
          <a:chExt cx="0" cy="0"/>
        </a:xfrm>
      </p:grpSpPr>
      <p:sp>
        <p:nvSpPr>
          <p:cNvPr id="226" name="Shape 226"/>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7" name="Shape 227"/>
          <p:cNvSpPr txBox="1"/>
          <p:nvPr>
            <p:ph idx="1" type="body"/>
          </p:nvPr>
        </p:nvSpPr>
        <p:spPr>
          <a:xfrm rot="5400000">
            <a:off x="541350" y="190488"/>
            <a:ext cx="5851500" cy="6019799"/>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228" name="Shape 22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9" name="Shape 22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0" name="Shape 230"/>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Workshop Title">
    <p:spTree>
      <p:nvGrpSpPr>
        <p:cNvPr id="237" name="Shape 237"/>
        <p:cNvGrpSpPr/>
        <p:nvPr/>
      </p:nvGrpSpPr>
      <p:grpSpPr>
        <a:xfrm>
          <a:off x="0" y="0"/>
          <a:ext cx="0" cy="0"/>
          <a:chOff x="0" y="0"/>
          <a:chExt cx="0" cy="0"/>
        </a:xfrm>
      </p:grpSpPr>
      <p:sp>
        <p:nvSpPr>
          <p:cNvPr id="238" name="Shape 238"/>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39" name="Shape 239"/>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40" name="Shape 240"/>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241" name="Shape 241"/>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242" name="Shape 242"/>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sp>
        <p:nvSpPr>
          <p:cNvPr id="243" name="Shape 243"/>
          <p:cNvSpPr txBox="1"/>
          <p:nvPr>
            <p:ph type="title"/>
          </p:nvPr>
        </p:nvSpPr>
        <p:spPr>
          <a:xfrm>
            <a:off x="4499992" y="1988840"/>
            <a:ext cx="4316699" cy="13619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4" name="Shape 244"/>
          <p:cNvSpPr txBox="1"/>
          <p:nvPr>
            <p:ph idx="1" type="body"/>
          </p:nvPr>
        </p:nvSpPr>
        <p:spPr>
          <a:xfrm>
            <a:off x="4499992" y="3579005"/>
            <a:ext cx="4320599" cy="852000"/>
          </a:xfrm>
          <a:prstGeom prst="rect">
            <a:avLst/>
          </a:prstGeom>
          <a:noFill/>
          <a:ln>
            <a:noFill/>
          </a:ln>
        </p:spPr>
        <p:txBody>
          <a:bodyPr anchorCtr="0" anchor="b" bIns="91425" lIns="91425" rIns="91425" tIns="91425"/>
          <a:lstStyle>
            <a:lvl1pPr indent="0" lvl="0" marL="0" rtl="0">
              <a:spcBef>
                <a:spcPts val="0"/>
              </a:spcBef>
              <a:buClr>
                <a:srgbClr val="418763"/>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245" name="Shape 245"/>
          <p:cNvSpPr/>
          <p:nvPr>
            <p:ph idx="2" type="pic"/>
          </p:nvPr>
        </p:nvSpPr>
        <p:spPr>
          <a:xfrm rot="-251822">
            <a:off x="1232397" y="1515279"/>
            <a:ext cx="2934970" cy="3618409"/>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6" name="Shape 246"/>
        <p:cNvGrpSpPr/>
        <p:nvPr/>
      </p:nvGrpSpPr>
      <p:grpSpPr>
        <a:xfrm>
          <a:off x="0" y="0"/>
          <a:ext cx="0" cy="0"/>
          <a:chOff x="0" y="0"/>
          <a:chExt cx="0" cy="0"/>
        </a:xfrm>
      </p:grpSpPr>
      <p:sp>
        <p:nvSpPr>
          <p:cNvPr id="247" name="Shape 247"/>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48" name="Shape 248"/>
          <p:cNvSpPr txBox="1"/>
          <p:nvPr>
            <p:ph idx="1" type="body"/>
          </p:nvPr>
        </p:nvSpPr>
        <p:spPr>
          <a:xfrm>
            <a:off x="1099991" y="1600200"/>
            <a:ext cx="7792500" cy="44930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9" name="Shape 249"/>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50" name="Shape 250"/>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251" name="Shape 251"/>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252" name="Shape 252"/>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sp>
        <p:nvSpPr>
          <p:cNvPr id="253" name="Shape 253"/>
          <p:cNvSpPr txBox="1"/>
          <p:nvPr>
            <p:ph type="title"/>
          </p:nvPr>
        </p:nvSpPr>
        <p:spPr>
          <a:xfrm>
            <a:off x="1099991" y="274637"/>
            <a:ext cx="77925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ation">
    <p:spTree>
      <p:nvGrpSpPr>
        <p:cNvPr id="254" name="Shape 254"/>
        <p:cNvGrpSpPr/>
        <p:nvPr/>
      </p:nvGrpSpPr>
      <p:grpSpPr>
        <a:xfrm>
          <a:off x="0" y="0"/>
          <a:ext cx="0" cy="0"/>
          <a:chOff x="0" y="0"/>
          <a:chExt cx="0" cy="0"/>
        </a:xfrm>
      </p:grpSpPr>
      <p:sp>
        <p:nvSpPr>
          <p:cNvPr id="255" name="Shape 255"/>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56" name="Shape 256"/>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57" name="Shape 257"/>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58" name="Shape 258"/>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pic>
        <p:nvPicPr>
          <p:cNvPr id="259" name="Shape 259"/>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260" name="Shape 260"/>
          <p:cNvSpPr txBox="1"/>
          <p:nvPr>
            <p:ph idx="1" type="body"/>
          </p:nvPr>
        </p:nvSpPr>
        <p:spPr>
          <a:xfrm>
            <a:off x="971600" y="836712"/>
            <a:ext cx="1296000" cy="1256999"/>
          </a:xfrm>
          <a:prstGeom prst="rect">
            <a:avLst/>
          </a:prstGeom>
          <a:blipFill rotWithShape="1">
            <a:blip r:embed="rId3">
              <a:alphaModFix/>
            </a:blip>
            <a:tile algn="tl" flip="none" tx="0" sx="47992" ty="0" sy="47992"/>
          </a:blipFill>
          <a:ln>
            <a:noFill/>
          </a:ln>
        </p:spPr>
        <p:txBody>
          <a:bodyPr anchorCtr="0" anchor="t" bIns="91425" lIns="91425" rIns="91425" tIns="91425"/>
          <a:lstStyle>
            <a:lvl1pPr indent="0" lvl="0" marL="0" rtl="0">
              <a:spcBef>
                <a:spcPts val="0"/>
              </a:spcBef>
              <a:buClr>
                <a:srgbClr val="26226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1" name="Shape 261"/>
          <p:cNvSpPr txBox="1"/>
          <p:nvPr>
            <p:ph idx="2" type="body"/>
          </p:nvPr>
        </p:nvSpPr>
        <p:spPr>
          <a:xfrm>
            <a:off x="7668342" y="4437112"/>
            <a:ext cx="1296000" cy="1256999"/>
          </a:xfrm>
          <a:prstGeom prst="rect">
            <a:avLst/>
          </a:prstGeom>
          <a:blipFill rotWithShape="1">
            <a:blip r:embed="rId4">
              <a:alphaModFix/>
            </a:blip>
            <a:tile algn="tl" flip="none" tx="0" sx="47992" ty="0" sy="47992"/>
          </a:blipFill>
          <a:ln>
            <a:noFill/>
          </a:ln>
        </p:spPr>
        <p:txBody>
          <a:bodyPr anchorCtr="0" anchor="t" bIns="91425" lIns="91425" rIns="91425" tIns="91425"/>
          <a:lstStyle>
            <a:lvl1pPr indent="0" lvl="0" marL="0" rtl="0">
              <a:spcBef>
                <a:spcPts val="0"/>
              </a:spcBef>
              <a:buClr>
                <a:srgbClr val="26226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2" name="Shape 262"/>
          <p:cNvSpPr txBox="1"/>
          <p:nvPr>
            <p:ph idx="3" type="body"/>
          </p:nvPr>
        </p:nvSpPr>
        <p:spPr>
          <a:xfrm>
            <a:off x="1775718" y="1279883"/>
            <a:ext cx="6337200" cy="3877200"/>
          </a:xfrm>
          <a:prstGeom prst="rect">
            <a:avLst/>
          </a:prstGeom>
          <a:noFill/>
          <a:ln>
            <a:noFill/>
          </a:ln>
        </p:spPr>
        <p:txBody>
          <a:bodyPr anchorCtr="0" anchor="t" bIns="91425" lIns="91425" rIns="91425" tIns="91425"/>
          <a:lstStyle>
            <a:lvl1pPr indent="0" lvl="0" marL="0" rtl="0">
              <a:spcBef>
                <a:spcPts val="0"/>
              </a:spcBef>
              <a:buClr>
                <a:srgbClr val="26226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3" name="Shape 263"/>
          <p:cNvSpPr txBox="1"/>
          <p:nvPr>
            <p:ph idx="4" type="body"/>
          </p:nvPr>
        </p:nvSpPr>
        <p:spPr>
          <a:xfrm>
            <a:off x="1763688" y="5229200"/>
            <a:ext cx="4392600" cy="633299"/>
          </a:xfrm>
          <a:prstGeom prst="rect">
            <a:avLst/>
          </a:prstGeom>
          <a:noFill/>
          <a:ln>
            <a:noFill/>
          </a:ln>
        </p:spPr>
        <p:txBody>
          <a:bodyPr anchorCtr="0" anchor="t" bIns="91425" lIns="91425" rIns="91425" tIns="91425"/>
          <a:lstStyle>
            <a:lvl1pPr indent="0" lvl="0" marL="0" rtl="0">
              <a:spcBef>
                <a:spcPts val="0"/>
              </a:spcBef>
              <a:buClr>
                <a:srgbClr val="418763"/>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264" name="Shape 264"/>
        <p:cNvGrpSpPr/>
        <p:nvPr/>
      </p:nvGrpSpPr>
      <p:grpSpPr>
        <a:xfrm>
          <a:off x="0" y="0"/>
          <a:ext cx="0" cy="0"/>
          <a:chOff x="0" y="0"/>
          <a:chExt cx="0" cy="0"/>
        </a:xfrm>
      </p:grpSpPr>
      <p:sp>
        <p:nvSpPr>
          <p:cNvPr id="265" name="Shape 265"/>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66" name="Shape 266"/>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67" name="Shape 267"/>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68" name="Shape 268"/>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pic>
        <p:nvPicPr>
          <p:cNvPr id="269" name="Shape 269"/>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270" name="Shape 270"/>
          <p:cNvSpPr txBox="1"/>
          <p:nvPr>
            <p:ph type="title"/>
          </p:nvPr>
        </p:nvSpPr>
        <p:spPr>
          <a:xfrm>
            <a:off x="1099991" y="274637"/>
            <a:ext cx="77925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1" name="Shape 271"/>
          <p:cNvSpPr txBox="1"/>
          <p:nvPr>
            <p:ph idx="1" type="body"/>
          </p:nvPr>
        </p:nvSpPr>
        <p:spPr>
          <a:xfrm>
            <a:off x="1099991" y="1628800"/>
            <a:ext cx="37598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2" name="Shape 272"/>
          <p:cNvSpPr txBox="1"/>
          <p:nvPr>
            <p:ph idx="2" type="body"/>
          </p:nvPr>
        </p:nvSpPr>
        <p:spPr>
          <a:xfrm>
            <a:off x="5148064" y="1628800"/>
            <a:ext cx="37598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DST Support for Post-Primary">
    <p:spTree>
      <p:nvGrpSpPr>
        <p:cNvPr id="273" name="Shape 273"/>
        <p:cNvGrpSpPr/>
        <p:nvPr/>
      </p:nvGrpSpPr>
      <p:grpSpPr>
        <a:xfrm>
          <a:off x="0" y="0"/>
          <a:ext cx="0" cy="0"/>
          <a:chOff x="0" y="0"/>
          <a:chExt cx="0" cy="0"/>
        </a:xfrm>
      </p:grpSpPr>
      <p:sp>
        <p:nvSpPr>
          <p:cNvPr id="274" name="Shape 274"/>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grpSp>
        <p:nvGrpSpPr>
          <p:cNvPr id="275" name="Shape 275"/>
          <p:cNvGrpSpPr/>
          <p:nvPr/>
        </p:nvGrpSpPr>
        <p:grpSpPr>
          <a:xfrm>
            <a:off x="35495" y="44623"/>
            <a:ext cx="9036600" cy="6840805"/>
            <a:chOff x="35495" y="44623"/>
            <a:chExt cx="9036600" cy="6840805"/>
          </a:xfrm>
        </p:grpSpPr>
        <p:sp>
          <p:nvSpPr>
            <p:cNvPr id="276" name="Shape 276"/>
            <p:cNvSpPr/>
            <p:nvPr/>
          </p:nvSpPr>
          <p:spPr>
            <a:xfrm>
              <a:off x="107504" y="2105776"/>
              <a:ext cx="8928900" cy="5310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School-Self Evaluation</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Teaching  &amp; Learning Framework; 6 Step SSE Process; gathering, collating &amp; analysing relevant data; implementing the SIP for</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 literacy, numeracy and any other area of teaching &amp; learning.</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277" name="Shape 277"/>
            <p:cNvSpPr/>
            <p:nvPr/>
          </p:nvSpPr>
          <p:spPr>
            <a:xfrm>
              <a:off x="4283967" y="4581128"/>
              <a:ext cx="4752600" cy="19443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Integrating ICT</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eAssessments &amp; ePortfolios – </a:t>
              </a:r>
              <a:r>
                <a:rPr b="0" i="0" lang="en-IE" sz="1200" u="none" cap="none" strike="noStrike">
                  <a:solidFill>
                    <a:srgbClr val="262262"/>
                  </a:solidFill>
                  <a:latin typeface="Calibri"/>
                  <a:ea typeface="Calibri"/>
                  <a:cs typeface="Calibri"/>
                  <a:sym typeface="Calibri"/>
                </a:rPr>
                <a:t>Mahara, Google Apps for Education...</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ePlanning &amp; Collaboration</a:t>
              </a:r>
              <a:r>
                <a:rPr b="0" i="0" lang="en-IE" sz="1200" u="none" cap="none" strike="noStrike">
                  <a:solidFill>
                    <a:srgbClr val="262262"/>
                  </a:solidFill>
                  <a:latin typeface="Calibri"/>
                  <a:ea typeface="Calibri"/>
                  <a:cs typeface="Calibri"/>
                  <a:sym typeface="Calibri"/>
                </a:rPr>
                <a:t> – Google Apps for Education.....</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Tablet Technology Integration </a:t>
              </a:r>
              <a:r>
                <a:rPr b="0" i="0" lang="en-IE" sz="1200" u="none" cap="none" strike="noStrike">
                  <a:solidFill>
                    <a:srgbClr val="262262"/>
                  </a:solidFill>
                  <a:latin typeface="Calibri"/>
                  <a:ea typeface="Calibri"/>
                  <a:cs typeface="Calibri"/>
                  <a:sym typeface="Calibri"/>
                </a:rPr>
                <a:t>– Effective use, pedagogy......</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Virtual Learning Environments (VLEs) </a:t>
              </a:r>
              <a:r>
                <a:rPr b="0" i="0" lang="en-IE" sz="1200" u="none" cap="none" strike="noStrike">
                  <a:solidFill>
                    <a:srgbClr val="262262"/>
                  </a:solidFill>
                  <a:latin typeface="Calibri"/>
                  <a:ea typeface="Calibri"/>
                  <a:cs typeface="Calibri"/>
                  <a:sym typeface="Calibri"/>
                </a:rPr>
                <a:t>– Google Classroom, Edmodo</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SSE</a:t>
              </a:r>
              <a:r>
                <a:rPr b="0" i="0" lang="en-IE" sz="1200" u="none" cap="none" strike="noStrike">
                  <a:solidFill>
                    <a:srgbClr val="262262"/>
                  </a:solidFill>
                  <a:latin typeface="Calibri"/>
                  <a:ea typeface="Calibri"/>
                  <a:cs typeface="Calibri"/>
                  <a:sym typeface="Calibri"/>
                </a:rPr>
                <a:t> – On-line tools for gathering, collating &amp; analysing relevant data</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V</a:t>
              </a:r>
              <a:r>
                <a:rPr b="0" i="0" lang="en-IE" sz="1200" u="none" cap="none" strike="noStrike">
                  <a:solidFill>
                    <a:srgbClr val="262262"/>
                  </a:solidFill>
                  <a:latin typeface="Calibri"/>
                  <a:ea typeface="Calibri"/>
                  <a:cs typeface="Calibri"/>
                  <a:sym typeface="Calibri"/>
                </a:rPr>
                <a:t>isual - Visualisers, Animoto, Wordle, Tagxedo, Photo-story....</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A</a:t>
              </a:r>
              <a:r>
                <a:rPr b="0" i="0" lang="en-IE" sz="1200" u="none" cap="none" strike="noStrike">
                  <a:solidFill>
                    <a:srgbClr val="262262"/>
                  </a:solidFill>
                  <a:latin typeface="Calibri"/>
                  <a:ea typeface="Calibri"/>
                  <a:cs typeface="Calibri"/>
                  <a:sym typeface="Calibri"/>
                </a:rPr>
                <a:t>uditory – Audacity, Vocaroo, Audioboo......</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R</a:t>
              </a:r>
              <a:r>
                <a:rPr b="0" i="0" lang="en-IE" sz="1200" u="none" cap="none" strike="noStrike">
                  <a:solidFill>
                    <a:srgbClr val="262262"/>
                  </a:solidFill>
                  <a:latin typeface="Calibri"/>
                  <a:ea typeface="Calibri"/>
                  <a:cs typeface="Calibri"/>
                  <a:sym typeface="Calibri"/>
                </a:rPr>
                <a:t>eading comprehension – Freerice, Studystack, Quizlet......</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K</a:t>
              </a:r>
              <a:r>
                <a:rPr b="0" i="0" lang="en-IE" sz="1200" u="none" cap="none" strike="noStrike">
                  <a:solidFill>
                    <a:srgbClr val="262262"/>
                  </a:solidFill>
                  <a:latin typeface="Calibri"/>
                  <a:ea typeface="Calibri"/>
                  <a:cs typeface="Calibri"/>
                  <a:sym typeface="Calibri"/>
                </a:rPr>
                <a:t>inaesthetic – Tarzia, Cube Creator......</a:t>
              </a: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278" name="Shape 278"/>
            <p:cNvSpPr/>
            <p:nvPr/>
          </p:nvSpPr>
          <p:spPr>
            <a:xfrm>
              <a:off x="107504" y="4581128"/>
              <a:ext cx="4032299" cy="19443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Subjects /Programmes &amp; Generic Support</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Health &amp; Wellbeing – PE, SPHE, mental health, anti-bullying and promoting the welfare &amp; protection of students</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Junior  &amp; Leaving Certificate subject support &amp; planning</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JCSP, TY, LCA &amp; LCVP programme support</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School planning (policies)</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Co-operative learning</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ICT  for teaching &amp; learning</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Differentiation/mixed ability teaching</a:t>
              </a:r>
            </a:p>
            <a:p>
              <a:pPr indent="76200" lvl="0" marL="0" marR="0" rtl="0" algn="l">
                <a:lnSpc>
                  <a:spcPct val="100000"/>
                </a:lnSpc>
                <a:spcBef>
                  <a:spcPts val="0"/>
                </a:spcBef>
                <a:spcAft>
                  <a:spcPts val="0"/>
                </a:spcAft>
                <a:buClr>
                  <a:schemeClr val="dk1"/>
                </a:buClr>
                <a:buFont typeface="Arial"/>
                <a:buNone/>
              </a:pPr>
              <a:r>
                <a:t/>
              </a:r>
              <a:endParaRPr b="0"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279" name="Shape 279"/>
            <p:cNvSpPr/>
            <p:nvPr/>
          </p:nvSpPr>
          <p:spPr>
            <a:xfrm>
              <a:off x="6300192" y="692695"/>
              <a:ext cx="2448300" cy="1296000"/>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PDST Websites </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www.pdst.ie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pdsttechnologyineducation.ie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scoilnet.ie (portal for resources)</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teachercpd.ie (on-line courses)</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ollscoil.net (ITE student awards)</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pic>
          <p:nvPicPr>
            <p:cNvPr id="280" name="Shape 280"/>
            <p:cNvPicPr preferRelativeResize="0"/>
            <p:nvPr/>
          </p:nvPicPr>
          <p:blipFill rotWithShape="1">
            <a:blip r:embed="rId2">
              <a:alphaModFix/>
            </a:blip>
            <a:srcRect b="0" l="0" r="0" t="0"/>
            <a:stretch/>
          </p:blipFill>
          <p:spPr>
            <a:xfrm>
              <a:off x="3059832" y="477247"/>
              <a:ext cx="3024300" cy="1439700"/>
            </a:xfrm>
            <a:prstGeom prst="rect">
              <a:avLst/>
            </a:prstGeom>
            <a:noFill/>
            <a:ln>
              <a:noFill/>
            </a:ln>
          </p:spPr>
        </p:pic>
        <p:sp>
          <p:nvSpPr>
            <p:cNvPr id="281" name="Shape 281"/>
            <p:cNvSpPr/>
            <p:nvPr/>
          </p:nvSpPr>
          <p:spPr>
            <a:xfrm>
              <a:off x="107504" y="692695"/>
              <a:ext cx="2808300" cy="1332000"/>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418763"/>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PDST Leadership Programmes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Misneach</a:t>
              </a:r>
              <a:r>
                <a:rPr b="0" i="0" lang="en-IE" sz="1100" u="none" cap="none" strike="noStrike">
                  <a:solidFill>
                    <a:srgbClr val="418763"/>
                  </a:solidFill>
                  <a:latin typeface="Calibri"/>
                  <a:ea typeface="Calibri"/>
                  <a:cs typeface="Calibri"/>
                  <a:sym typeface="Calibri"/>
                </a:rPr>
                <a:t>.....New Principals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Tánaiste</a:t>
              </a:r>
              <a:r>
                <a:rPr b="0" i="0" lang="en-IE" sz="1100" u="none" cap="none" strike="noStrike">
                  <a:solidFill>
                    <a:srgbClr val="418763"/>
                  </a:solidFill>
                  <a:latin typeface="Calibri"/>
                  <a:ea typeface="Calibri"/>
                  <a:cs typeface="Calibri"/>
                  <a:sym typeface="Calibri"/>
                </a:rPr>
                <a:t>.......New Deputy Principals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Tóraíocht</a:t>
              </a:r>
              <a:r>
                <a:rPr b="0" i="0" lang="en-IE" sz="1100" u="none" cap="none" strike="noStrike">
                  <a:solidFill>
                    <a:srgbClr val="418763"/>
                  </a:solidFill>
                  <a:latin typeface="Calibri"/>
                  <a:ea typeface="Calibri"/>
                  <a:cs typeface="Calibri"/>
                  <a:sym typeface="Calibri"/>
                </a:rPr>
                <a:t>.....Aspiring Leaders accredited by              </a:t>
              </a:r>
            </a:p>
            <a:p>
              <a:pPr indent="0" lvl="0" marL="0" marR="0" rtl="0" algn="l">
                <a:lnSpc>
                  <a:spcPct val="100000"/>
                </a:lnSpc>
                <a:spcBef>
                  <a:spcPts val="0"/>
                </a:spcBef>
                <a:spcAft>
                  <a:spcPts val="0"/>
                </a:spcAft>
                <a:buClr>
                  <a:srgbClr val="418763"/>
                </a:buClr>
                <a:buSzPct val="25000"/>
                <a:buFont typeface="Calibri"/>
                <a:buNone/>
              </a:pPr>
              <a:r>
                <a:rPr b="0" i="0" lang="en-IE" sz="1100" u="none" cap="none" strike="noStrike">
                  <a:solidFill>
                    <a:srgbClr val="418763"/>
                  </a:solidFill>
                  <a:latin typeface="Calibri"/>
                  <a:ea typeface="Calibri"/>
                  <a:cs typeface="Calibri"/>
                  <a:sym typeface="Calibri"/>
                </a:rPr>
                <a:t>                       Maynooth University</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Forbairt </a:t>
              </a:r>
              <a:r>
                <a:rPr b="0" i="0" lang="en-IE" sz="1100" u="none" cap="none" strike="noStrike">
                  <a:solidFill>
                    <a:srgbClr val="418763"/>
                  </a:solidFill>
                  <a:latin typeface="Calibri"/>
                  <a:ea typeface="Calibri"/>
                  <a:cs typeface="Calibri"/>
                  <a:sym typeface="Calibri"/>
                </a:rPr>
                <a:t>.......Experienced Principals &amp; ALNs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Spreagadh</a:t>
              </a:r>
              <a:r>
                <a:rPr b="0" i="0" lang="en-IE" sz="1100" u="none" cap="none" strike="noStrike">
                  <a:solidFill>
                    <a:srgbClr val="418763"/>
                  </a:solidFill>
                  <a:latin typeface="Calibri"/>
                  <a:ea typeface="Calibri"/>
                  <a:cs typeface="Calibri"/>
                  <a:sym typeface="Calibri"/>
                </a:rPr>
                <a:t>...NAPD &amp; PDST  collaboration</a:t>
              </a:r>
            </a:p>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41876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418763"/>
                </a:solidFill>
                <a:latin typeface="Calibri"/>
                <a:ea typeface="Calibri"/>
                <a:cs typeface="Calibri"/>
                <a:sym typeface="Calibri"/>
              </a:endParaRPr>
            </a:p>
          </p:txBody>
        </p:sp>
        <p:sp>
          <p:nvSpPr>
            <p:cNvPr id="282" name="Shape 282"/>
            <p:cNvSpPr/>
            <p:nvPr/>
          </p:nvSpPr>
          <p:spPr>
            <a:xfrm>
              <a:off x="107504" y="44623"/>
              <a:ext cx="8856900" cy="576000"/>
            </a:xfrm>
            <a:prstGeom prst="roundRect">
              <a:avLst>
                <a:gd fmla="val 16667" name="adj"/>
              </a:avLst>
            </a:prstGeom>
            <a:solidFill>
              <a:srgbClr val="262262"/>
            </a:solidFill>
            <a:ln cap="flat" cmpd="sng" w="25400">
              <a:solidFill>
                <a:srgbClr val="26226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Overview of PDST Post-Primary Supports for Leading Learning in the 21</a:t>
              </a:r>
              <a:r>
                <a:rPr b="1" baseline="30000" i="0" lang="en-IE" sz="1800" u="none" cap="none" strike="noStrike">
                  <a:solidFill>
                    <a:schemeClr val="lt1"/>
                  </a:solidFill>
                  <a:latin typeface="Calibri"/>
                  <a:ea typeface="Calibri"/>
                  <a:cs typeface="Calibri"/>
                  <a:sym typeface="Calibri"/>
                </a:rPr>
                <a:t>st</a:t>
              </a:r>
              <a:r>
                <a:rPr b="1" i="0" lang="en-IE" sz="1800" u="none" cap="none" strike="noStrike">
                  <a:solidFill>
                    <a:schemeClr val="lt1"/>
                  </a:solidFill>
                  <a:latin typeface="Calibri"/>
                  <a:ea typeface="Calibri"/>
                  <a:cs typeface="Calibri"/>
                  <a:sym typeface="Calibri"/>
                </a:rPr>
                <a:t> Century</a:t>
              </a:r>
            </a:p>
          </p:txBody>
        </p:sp>
        <p:sp>
          <p:nvSpPr>
            <p:cNvPr id="283" name="Shape 283"/>
            <p:cNvSpPr/>
            <p:nvPr/>
          </p:nvSpPr>
          <p:spPr>
            <a:xfrm>
              <a:off x="3159975" y="1716832"/>
              <a:ext cx="2952299" cy="288000"/>
            </a:xfrm>
            <a:prstGeom prst="roundRect">
              <a:avLst>
                <a:gd fmla="val 16667" name="adj"/>
              </a:avLst>
            </a:prstGeom>
            <a:solidFill>
              <a:srgbClr val="26226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www.pdst.ie/schoolsupport</a:t>
              </a:r>
            </a:p>
          </p:txBody>
        </p:sp>
        <p:sp>
          <p:nvSpPr>
            <p:cNvPr id="284" name="Shape 284"/>
            <p:cNvSpPr/>
            <p:nvPr/>
          </p:nvSpPr>
          <p:spPr>
            <a:xfrm>
              <a:off x="35495" y="6552728"/>
              <a:ext cx="9036600" cy="332699"/>
            </a:xfrm>
            <a:prstGeom prst="roundRect">
              <a:avLst>
                <a:gd fmla="val 16667"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1" lang="en-IE" sz="1100" u="none" cap="none" strike="noStrike">
                  <a:solidFill>
                    <a:srgbClr val="262262"/>
                  </a:solidFill>
                  <a:latin typeface="Calibri"/>
                  <a:ea typeface="Calibri"/>
                  <a:cs typeface="Calibri"/>
                  <a:sym typeface="Calibri"/>
                </a:rPr>
                <a:t>Models  of support: whole staff days (circular 002/2014), Croke Park hours,  subject departments/groups of teachers/co-ordinators (circular 0043/2014)</a:t>
              </a:r>
            </a:p>
            <a:p>
              <a:pPr indent="0" lvl="0" marL="0" marR="0" rtl="0" algn="ctr">
                <a:lnSpc>
                  <a:spcPct val="100000"/>
                </a:lnSpc>
                <a:spcBef>
                  <a:spcPts val="0"/>
                </a:spcBef>
                <a:spcAft>
                  <a:spcPts val="0"/>
                </a:spcAft>
                <a:buClr>
                  <a:srgbClr val="262262"/>
                </a:buClr>
                <a:buSzPct val="25000"/>
                <a:buFont typeface="Calibri"/>
                <a:buNone/>
              </a:pPr>
              <a:r>
                <a:rPr b="1" i="1" lang="en-IE" sz="1100" u="none" cap="none" strike="noStrike">
                  <a:solidFill>
                    <a:srgbClr val="262262"/>
                  </a:solidFill>
                  <a:latin typeface="Calibri"/>
                  <a:ea typeface="Calibri"/>
                  <a:cs typeface="Calibri"/>
                  <a:sym typeface="Calibri"/>
                </a:rPr>
                <a:t>It is essential to fill out the on-line application form @ www.pdst/schoolsupport in order for your application to be considered</a:t>
              </a:r>
            </a:p>
          </p:txBody>
        </p:sp>
        <p:sp>
          <p:nvSpPr>
            <p:cNvPr id="285" name="Shape 285"/>
            <p:cNvSpPr/>
            <p:nvPr/>
          </p:nvSpPr>
          <p:spPr>
            <a:xfrm>
              <a:off x="4644007" y="2708918"/>
              <a:ext cx="2160299" cy="18002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Numeracy</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SSE &amp; strategies for implementing problem solving, estimation, a common approach to maths language  and a numeracy rich environment across the curriculum</a:t>
              </a:r>
              <a:r>
                <a:rPr b="0" i="0" lang="en-IE" sz="1200" u="none" cap="none" strike="noStrike">
                  <a:solidFill>
                    <a:srgbClr val="0070C0"/>
                  </a:solidFill>
                  <a:latin typeface="Calibri"/>
                  <a:ea typeface="Calibri"/>
                  <a:cs typeface="Calibri"/>
                  <a:sym typeface="Calibri"/>
                </a:rPr>
                <a:t>.</a:t>
              </a: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286" name="Shape 286"/>
            <p:cNvSpPr/>
            <p:nvPr/>
          </p:nvSpPr>
          <p:spPr>
            <a:xfrm>
              <a:off x="6876256" y="2708918"/>
              <a:ext cx="2160299" cy="18002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Assessment for Learning (AfL)</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Learning outcomes/context of learning/success criteria; effective feedback; questioning; Bloom’s Taxonomy; self and peer-assessment strategies       e.g. rubrics.</a:t>
              </a:r>
            </a:p>
          </p:txBody>
        </p:sp>
        <p:sp>
          <p:nvSpPr>
            <p:cNvPr id="287" name="Shape 287"/>
            <p:cNvSpPr/>
            <p:nvPr/>
          </p:nvSpPr>
          <p:spPr>
            <a:xfrm>
              <a:off x="2339750" y="2708918"/>
              <a:ext cx="2232299" cy="18002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7365D"/>
                </a:buClr>
                <a:buSzPct val="25000"/>
                <a:buFont typeface="Calibri"/>
                <a:buNone/>
              </a:pPr>
              <a:r>
                <a:rPr b="1" i="0" lang="en-IE" sz="1200" u="none" cap="none" strike="noStrike">
                  <a:solidFill>
                    <a:srgbClr val="17365D"/>
                  </a:solidFill>
                  <a:latin typeface="Calibri"/>
                  <a:ea typeface="Calibri"/>
                  <a:cs typeface="Calibri"/>
                  <a:sym typeface="Calibri"/>
                </a:rPr>
                <a:t>Gaeilge</a:t>
              </a:r>
            </a:p>
            <a:p>
              <a:pPr indent="0" lvl="0" marL="0" marR="0" rtl="0" algn="ctr">
                <a:lnSpc>
                  <a:spcPct val="100000"/>
                </a:lnSpc>
                <a:spcBef>
                  <a:spcPts val="0"/>
                </a:spcBef>
                <a:spcAft>
                  <a:spcPts val="0"/>
                </a:spcAft>
                <a:buClr>
                  <a:srgbClr val="17365D"/>
                </a:buClr>
                <a:buSzPct val="25000"/>
                <a:buFont typeface="Calibri"/>
                <a:buNone/>
              </a:pPr>
              <a:r>
                <a:rPr b="0" i="0" lang="en-IE" sz="1200" u="none" cap="none" strike="noStrike">
                  <a:solidFill>
                    <a:srgbClr val="17365D"/>
                  </a:solidFill>
                  <a:latin typeface="Calibri"/>
                  <a:ea typeface="Calibri"/>
                  <a:cs typeface="Calibri"/>
                  <a:sym typeface="Calibri"/>
                </a:rPr>
                <a:t>Tacaíocht do mhúineadh &amp; foghlaim na Gaeilge, Féinmheastóireacht Scoile chomh maith le tacaíocht lán Gaeilge a sholáthar do scoileanna san airneál lán ghaelach agus Ghaeltachta .</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17365D"/>
                </a:solidFill>
                <a:latin typeface="Calibri"/>
                <a:ea typeface="Calibri"/>
                <a:cs typeface="Calibri"/>
                <a:sym typeface="Calibri"/>
              </a:endParaRPr>
            </a:p>
          </p:txBody>
        </p:sp>
        <p:sp>
          <p:nvSpPr>
            <p:cNvPr id="288" name="Shape 288"/>
            <p:cNvSpPr/>
            <p:nvPr/>
          </p:nvSpPr>
          <p:spPr>
            <a:xfrm>
              <a:off x="107504" y="2708918"/>
              <a:ext cx="2160299" cy="18002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Literacy </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SSE &amp; strategies for improving</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oral language, writing,</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reading comprehension, and the use of broadcast /digital media across the curriculum.</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DST Opening Slide">
    <p:spTree>
      <p:nvGrpSpPr>
        <p:cNvPr id="289" name="Shape 289"/>
        <p:cNvGrpSpPr/>
        <p:nvPr/>
      </p:nvGrpSpPr>
      <p:grpSpPr>
        <a:xfrm>
          <a:off x="0" y="0"/>
          <a:ext cx="0" cy="0"/>
          <a:chOff x="0" y="0"/>
          <a:chExt cx="0" cy="0"/>
        </a:xfrm>
      </p:grpSpPr>
      <p:sp>
        <p:nvSpPr>
          <p:cNvPr id="290" name="Shape 290"/>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91" name="Shape 291"/>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92" name="Shape 292"/>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293" name="Shape 293"/>
          <p:cNvSpPr/>
          <p:nvPr/>
        </p:nvSpPr>
        <p:spPr>
          <a:xfrm rot="-5400000">
            <a:off x="-3141261" y="3139847"/>
            <a:ext cx="6864300" cy="584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1D3E8"/>
              </a:buClr>
              <a:buSzPct val="25000"/>
              <a:buFont typeface="Arial"/>
              <a:buNone/>
            </a:pPr>
            <a:r>
              <a:rPr b="1" i="1" lang="en-IE" sz="3200" u="none" cap="none" strike="noStrike">
                <a:solidFill>
                  <a:srgbClr val="C1D3E8"/>
                </a:solidFill>
                <a:latin typeface="Arial"/>
                <a:ea typeface="Arial"/>
                <a:cs typeface="Arial"/>
                <a:sym typeface="Arial"/>
              </a:rPr>
              <a:t>Fís </a:t>
            </a:r>
            <a:r>
              <a:rPr b="1" i="0" lang="en-IE" sz="3200" u="none" cap="none" strike="noStrike">
                <a:solidFill>
                  <a:schemeClr val="dk1"/>
                </a:solidFill>
                <a:latin typeface="Arial"/>
                <a:ea typeface="Arial"/>
                <a:cs typeface="Arial"/>
                <a:sym typeface="Arial"/>
              </a:rPr>
              <a:t> </a:t>
            </a:r>
            <a:r>
              <a:rPr b="1" i="0" lang="en-IE" sz="3200" u="none" cap="none" strike="noStrike">
                <a:solidFill>
                  <a:srgbClr val="FFF295"/>
                </a:solidFill>
                <a:latin typeface="Arial"/>
                <a:ea typeface="Arial"/>
                <a:cs typeface="Arial"/>
                <a:sym typeface="Arial"/>
              </a:rPr>
              <a:t> </a:t>
            </a:r>
            <a:r>
              <a:rPr b="1" i="0" lang="en-IE" sz="3200" u="none" cap="none" strike="noStrike">
                <a:solidFill>
                  <a:schemeClr val="dk1"/>
                </a:solidFill>
                <a:latin typeface="Arial"/>
                <a:ea typeface="Arial"/>
                <a:cs typeface="Arial"/>
                <a:sym typeface="Arial"/>
              </a:rPr>
              <a:t> </a:t>
            </a:r>
            <a:r>
              <a:rPr b="1" i="1" lang="en-IE" sz="3200" u="none" cap="none" strike="noStrike">
                <a:solidFill>
                  <a:srgbClr val="C1D3E8"/>
                </a:solidFill>
                <a:latin typeface="Arial"/>
                <a:ea typeface="Arial"/>
                <a:cs typeface="Arial"/>
                <a:sym typeface="Arial"/>
              </a:rPr>
              <a:t>Foghlaim</a:t>
            </a:r>
            <a:r>
              <a:rPr b="1" i="0" lang="en-IE" sz="3200" u="none" cap="none" strike="noStrike">
                <a:solidFill>
                  <a:schemeClr val="dk1"/>
                </a:solidFill>
                <a:latin typeface="Arial"/>
                <a:ea typeface="Arial"/>
                <a:cs typeface="Arial"/>
                <a:sym typeface="Arial"/>
              </a:rPr>
              <a:t>     </a:t>
            </a:r>
            <a:r>
              <a:rPr b="1" i="1" lang="en-IE" sz="3200" u="none" cap="none" strike="noStrike">
                <a:solidFill>
                  <a:srgbClr val="C1D3E8"/>
                </a:solidFill>
                <a:latin typeface="Arial"/>
                <a:ea typeface="Arial"/>
                <a:cs typeface="Arial"/>
                <a:sym typeface="Arial"/>
              </a:rPr>
              <a:t>Forbairt</a:t>
            </a:r>
          </a:p>
        </p:txBody>
      </p:sp>
      <p:pic>
        <p:nvPicPr>
          <p:cNvPr id="294" name="Shape 294"/>
          <p:cNvPicPr preferRelativeResize="0"/>
          <p:nvPr/>
        </p:nvPicPr>
        <p:blipFill rotWithShape="1">
          <a:blip r:embed="rId2">
            <a:alphaModFix/>
          </a:blip>
          <a:srcRect b="11843" l="8012" r="8951" t="8130"/>
          <a:stretch/>
        </p:blipFill>
        <p:spPr>
          <a:xfrm>
            <a:off x="2479067" y="1496090"/>
            <a:ext cx="5087999" cy="2334599"/>
          </a:xfrm>
          <a:prstGeom prst="rect">
            <a:avLst/>
          </a:prstGeom>
          <a:noFill/>
          <a:ln>
            <a:noFill/>
          </a:ln>
        </p:spPr>
      </p:pic>
      <p:sp>
        <p:nvSpPr>
          <p:cNvPr id="295" name="Shape 295"/>
          <p:cNvSpPr txBox="1"/>
          <p:nvPr/>
        </p:nvSpPr>
        <p:spPr>
          <a:xfrm>
            <a:off x="2358705" y="3853805"/>
            <a:ext cx="5328600" cy="1015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418763"/>
              </a:buClr>
              <a:buSzPct val="25000"/>
              <a:buFont typeface="Calibri"/>
              <a:buNone/>
            </a:pPr>
            <a:r>
              <a:rPr b="1" i="0" lang="en-IE" sz="5400" u="none" cap="none" strike="noStrike">
                <a:solidFill>
                  <a:srgbClr val="418763"/>
                </a:solidFill>
                <a:latin typeface="Calibri"/>
                <a:ea typeface="Calibri"/>
                <a:cs typeface="Calibri"/>
                <a:sym typeface="Calibri"/>
              </a:rPr>
              <a:t>www.</a:t>
            </a:r>
            <a:r>
              <a:rPr b="1" i="0" lang="en-IE" sz="6000" u="none" cap="none" strike="noStrike">
                <a:solidFill>
                  <a:srgbClr val="262262"/>
                </a:solidFill>
                <a:latin typeface="Calibri"/>
                <a:ea typeface="Calibri"/>
                <a:cs typeface="Calibri"/>
                <a:sym typeface="Calibri"/>
              </a:rPr>
              <a:t>pdst.</a:t>
            </a:r>
            <a:r>
              <a:rPr b="1" i="0" lang="en-IE" sz="5400" u="none" cap="none" strike="noStrike">
                <a:solidFill>
                  <a:srgbClr val="418763"/>
                </a:solidFill>
                <a:latin typeface="Calibri"/>
                <a:ea typeface="Calibri"/>
                <a:cs typeface="Calibri"/>
                <a:sym typeface="Calibri"/>
              </a:rPr>
              <a:t>ie</a:t>
            </a:r>
          </a:p>
        </p:txBody>
      </p:sp>
      <p:pic>
        <p:nvPicPr>
          <p:cNvPr id="296" name="Shape 296"/>
          <p:cNvPicPr preferRelativeResize="0"/>
          <p:nvPr/>
        </p:nvPicPr>
        <p:blipFill rotWithShape="1">
          <a:blip r:embed="rId3">
            <a:alphaModFix/>
          </a:blip>
          <a:srcRect b="0" l="0" r="0" t="0"/>
          <a:stretch/>
        </p:blipFill>
        <p:spPr>
          <a:xfrm>
            <a:off x="3611514" y="5285851"/>
            <a:ext cx="1143299" cy="399900"/>
          </a:xfrm>
          <a:prstGeom prst="rect">
            <a:avLst/>
          </a:prstGeom>
          <a:noFill/>
          <a:ln>
            <a:noFill/>
          </a:ln>
        </p:spPr>
      </p:pic>
      <p:sp>
        <p:nvSpPr>
          <p:cNvPr id="297" name="Shape 297"/>
          <p:cNvSpPr txBox="1"/>
          <p:nvPr/>
        </p:nvSpPr>
        <p:spPr>
          <a:xfrm>
            <a:off x="4754905" y="5293298"/>
            <a:ext cx="1800299" cy="3692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IE" sz="1800" u="none" cap="none" strike="noStrike">
                <a:solidFill>
                  <a:schemeClr val="dk1"/>
                </a:solidFill>
                <a:latin typeface="Arial"/>
                <a:ea typeface="Arial"/>
                <a:cs typeface="Arial"/>
                <a:sym typeface="Arial"/>
              </a:rPr>
              <a:t>© </a:t>
            </a:r>
            <a:r>
              <a:rPr b="1" i="0" lang="en-IE" sz="1800" u="none" cap="none" strike="noStrike">
                <a:solidFill>
                  <a:schemeClr val="dk1"/>
                </a:solidFill>
                <a:latin typeface="Calibri"/>
                <a:ea typeface="Calibri"/>
                <a:cs typeface="Calibri"/>
                <a:sym typeface="Calibri"/>
              </a:rPr>
              <a:t>PDST 2014</a:t>
            </a:r>
          </a:p>
        </p:txBody>
      </p:sp>
      <p:sp>
        <p:nvSpPr>
          <p:cNvPr id="298" name="Shape 298"/>
          <p:cNvSpPr txBox="1"/>
          <p:nvPr/>
        </p:nvSpPr>
        <p:spPr>
          <a:xfrm>
            <a:off x="1794484" y="5842337"/>
            <a:ext cx="6408599" cy="83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IE" sz="1200" u="none" cap="none" strike="noStrike">
                <a:solidFill>
                  <a:schemeClr val="dk1"/>
                </a:solidFill>
                <a:latin typeface="Calibri"/>
                <a:ea typeface="Calibri"/>
                <a:cs typeface="Calibri"/>
                <a:sym typeface="Calibri"/>
              </a:rPr>
              <a:t>This work is made available under the terms of the Creative Commons Attribution Share Alike 3.0 Licence </a:t>
            </a:r>
            <a:r>
              <a:rPr b="0" i="0" lang="en-IE" sz="1200" u="sng" cap="none" strike="noStrike">
                <a:solidFill>
                  <a:schemeClr val="hlink"/>
                </a:solidFill>
                <a:latin typeface="Calibri"/>
                <a:ea typeface="Calibri"/>
                <a:cs typeface="Calibri"/>
                <a:sym typeface="Calibri"/>
                <a:hlinkClick r:id="rId4"/>
              </a:rPr>
              <a:t>http://creativecommons.org/licenses/by-sa/3.0/ie/</a:t>
            </a:r>
            <a:r>
              <a:rPr b="0" i="0" lang="en-IE" sz="1200" u="none" cap="none" strike="noStrike">
                <a:solidFill>
                  <a:schemeClr val="dk1"/>
                </a:solidFill>
                <a:latin typeface="Calibri"/>
                <a:ea typeface="Calibri"/>
                <a:cs typeface="Calibri"/>
                <a:sym typeface="Calibri"/>
              </a:rPr>
              <a:t>. You may use and re-use this material (not including images and logos) free of charge in any format or medium, under the terms of the Creative Commons Attribution Share Alike Licence.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299" name="Shape 299"/>
        <p:cNvGrpSpPr/>
        <p:nvPr/>
      </p:nvGrpSpPr>
      <p:grpSpPr>
        <a:xfrm>
          <a:off x="0" y="0"/>
          <a:ext cx="0" cy="0"/>
          <a:chOff x="0" y="0"/>
          <a:chExt cx="0" cy="0"/>
        </a:xfrm>
      </p:grpSpPr>
      <p:sp>
        <p:nvSpPr>
          <p:cNvPr id="300" name="Shape 300"/>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01" name="Shape 301"/>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02" name="Shape 302"/>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03" name="Shape 303"/>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pic>
        <p:nvPicPr>
          <p:cNvPr id="304" name="Shape 304"/>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305" name="Shape 305"/>
          <p:cNvSpPr txBox="1"/>
          <p:nvPr>
            <p:ph idx="1" type="body"/>
          </p:nvPr>
        </p:nvSpPr>
        <p:spPr>
          <a:xfrm>
            <a:off x="5148064" y="1556791"/>
            <a:ext cx="3753599" cy="639900"/>
          </a:xfrm>
          <a:prstGeom prst="rect">
            <a:avLst/>
          </a:prstGeom>
          <a:noFill/>
          <a:ln>
            <a:noFill/>
          </a:ln>
        </p:spPr>
        <p:txBody>
          <a:bodyPr anchorCtr="0" anchor="b" bIns="91425" lIns="91425" rIns="91425" tIns="91425"/>
          <a:lstStyle>
            <a:lvl1pPr indent="0" lvl="0" marL="0" rtl="0">
              <a:spcBef>
                <a:spcPts val="0"/>
              </a:spcBef>
              <a:buClr>
                <a:srgbClr val="418763"/>
              </a:buClr>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06" name="Shape 306"/>
          <p:cNvSpPr txBox="1"/>
          <p:nvPr>
            <p:ph type="title"/>
          </p:nvPr>
        </p:nvSpPr>
        <p:spPr>
          <a:xfrm>
            <a:off x="1099991" y="274637"/>
            <a:ext cx="77925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7" name="Shape 307"/>
          <p:cNvSpPr txBox="1"/>
          <p:nvPr>
            <p:ph idx="2" type="body"/>
          </p:nvPr>
        </p:nvSpPr>
        <p:spPr>
          <a:xfrm>
            <a:off x="5148064" y="2204864"/>
            <a:ext cx="3759899" cy="3888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8" name="Shape 308"/>
          <p:cNvSpPr txBox="1"/>
          <p:nvPr>
            <p:ph idx="3" type="body"/>
          </p:nvPr>
        </p:nvSpPr>
        <p:spPr>
          <a:xfrm>
            <a:off x="1043608" y="1556791"/>
            <a:ext cx="3753599" cy="639900"/>
          </a:xfrm>
          <a:prstGeom prst="rect">
            <a:avLst/>
          </a:prstGeom>
          <a:noFill/>
          <a:ln>
            <a:noFill/>
          </a:ln>
        </p:spPr>
        <p:txBody>
          <a:bodyPr anchorCtr="0" anchor="b" bIns="91425" lIns="91425" rIns="91425" tIns="91425"/>
          <a:lstStyle>
            <a:lvl1pPr indent="0" lvl="0" marL="0" rtl="0">
              <a:spcBef>
                <a:spcPts val="0"/>
              </a:spcBef>
              <a:buClr>
                <a:srgbClr val="418763"/>
              </a:buClr>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09" name="Shape 309"/>
          <p:cNvSpPr txBox="1"/>
          <p:nvPr>
            <p:ph idx="4" type="body"/>
          </p:nvPr>
        </p:nvSpPr>
        <p:spPr>
          <a:xfrm>
            <a:off x="1043608" y="2204864"/>
            <a:ext cx="3759899" cy="3888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9" name="Shape 3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0" name="Shape 40"/>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nsert Media">
    <p:spTree>
      <p:nvGrpSpPr>
        <p:cNvPr id="310" name="Shape 310"/>
        <p:cNvGrpSpPr/>
        <p:nvPr/>
      </p:nvGrpSpPr>
      <p:grpSpPr>
        <a:xfrm>
          <a:off x="0" y="0"/>
          <a:ext cx="0" cy="0"/>
          <a:chOff x="0" y="0"/>
          <a:chExt cx="0" cy="0"/>
        </a:xfrm>
      </p:grpSpPr>
      <p:sp>
        <p:nvSpPr>
          <p:cNvPr id="311" name="Shape 311"/>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12" name="Shape 312"/>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13" name="Shape 313"/>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314" name="Shape 314"/>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315" name="Shape 315"/>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sp>
        <p:nvSpPr>
          <p:cNvPr id="316" name="Shape 316"/>
          <p:cNvSpPr txBox="1"/>
          <p:nvPr>
            <p:ph type="title"/>
          </p:nvPr>
        </p:nvSpPr>
        <p:spPr>
          <a:xfrm>
            <a:off x="1099991" y="274637"/>
            <a:ext cx="77925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nsert Smart graphic">
    <p:spTree>
      <p:nvGrpSpPr>
        <p:cNvPr id="317" name="Shape 317"/>
        <p:cNvGrpSpPr/>
        <p:nvPr/>
      </p:nvGrpSpPr>
      <p:grpSpPr>
        <a:xfrm>
          <a:off x="0" y="0"/>
          <a:ext cx="0" cy="0"/>
          <a:chOff x="0" y="0"/>
          <a:chExt cx="0" cy="0"/>
        </a:xfrm>
      </p:grpSpPr>
      <p:sp>
        <p:nvSpPr>
          <p:cNvPr id="318" name="Shape 318"/>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19" name="Shape 319"/>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20" name="Shape 320"/>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321" name="Shape 321"/>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322" name="Shape 322"/>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sp>
        <p:nvSpPr>
          <p:cNvPr id="323" name="Shape 323"/>
          <p:cNvSpPr txBox="1"/>
          <p:nvPr>
            <p:ph type="title"/>
          </p:nvPr>
        </p:nvSpPr>
        <p:spPr>
          <a:xfrm>
            <a:off x="1099991" y="274637"/>
            <a:ext cx="77925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ale Blue Background">
    <p:spTree>
      <p:nvGrpSpPr>
        <p:cNvPr id="324" name="Shape 324"/>
        <p:cNvGrpSpPr/>
        <p:nvPr/>
      </p:nvGrpSpPr>
      <p:grpSpPr>
        <a:xfrm>
          <a:off x="0" y="0"/>
          <a:ext cx="0" cy="0"/>
          <a:chOff x="0" y="0"/>
          <a:chExt cx="0" cy="0"/>
        </a:xfrm>
      </p:grpSpPr>
      <p:sp>
        <p:nvSpPr>
          <p:cNvPr id="325" name="Shape 325"/>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White Background">
    <p:spTree>
      <p:nvGrpSpPr>
        <p:cNvPr id="326" name="Shape 326"/>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27" name="Shape 327"/>
        <p:cNvGrpSpPr/>
        <p:nvPr/>
      </p:nvGrpSpPr>
      <p:grpSpPr>
        <a:xfrm>
          <a:off x="0" y="0"/>
          <a:ext cx="0" cy="0"/>
          <a:chOff x="0" y="0"/>
          <a:chExt cx="0" cy="0"/>
        </a:xfrm>
      </p:grpSpPr>
      <p:sp>
        <p:nvSpPr>
          <p:cNvPr id="328" name="Shape 328"/>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29" name="Shape 329"/>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30" name="Shape 330"/>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331" name="Shape 331"/>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332" name="Shape 332"/>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sp>
        <p:nvSpPr>
          <p:cNvPr id="333" name="Shape 333"/>
          <p:cNvSpPr txBox="1"/>
          <p:nvPr>
            <p:ph type="title"/>
          </p:nvPr>
        </p:nvSpPr>
        <p:spPr>
          <a:xfrm>
            <a:off x="1099991" y="260646"/>
            <a:ext cx="28799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4" name="Shape 334"/>
          <p:cNvSpPr txBox="1"/>
          <p:nvPr>
            <p:ph idx="1" type="body"/>
          </p:nvPr>
        </p:nvSpPr>
        <p:spPr>
          <a:xfrm>
            <a:off x="4211960" y="260646"/>
            <a:ext cx="4679700" cy="585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5" name="Shape 335"/>
          <p:cNvSpPr txBox="1"/>
          <p:nvPr>
            <p:ph idx="2" type="body"/>
          </p:nvPr>
        </p:nvSpPr>
        <p:spPr>
          <a:xfrm>
            <a:off x="1099991" y="1412775"/>
            <a:ext cx="2880299" cy="4691099"/>
          </a:xfrm>
          <a:prstGeom prst="rect">
            <a:avLst/>
          </a:prstGeom>
          <a:noFill/>
          <a:ln>
            <a:noFill/>
          </a:ln>
        </p:spPr>
        <p:txBody>
          <a:bodyPr anchorCtr="0" anchor="t" bIns="91425" lIns="91425" rIns="91425" tIns="91425"/>
          <a:lstStyle>
            <a:lvl1pPr indent="0" lvl="0" marL="0" rtl="0">
              <a:spcBef>
                <a:spcPts val="0"/>
              </a:spcBef>
              <a:buClr>
                <a:srgbClr val="418763"/>
              </a:buClr>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36" name="Shape 336"/>
        <p:cNvGrpSpPr/>
        <p:nvPr/>
      </p:nvGrpSpPr>
      <p:grpSpPr>
        <a:xfrm>
          <a:off x="0" y="0"/>
          <a:ext cx="0" cy="0"/>
          <a:chOff x="0" y="0"/>
          <a:chExt cx="0" cy="0"/>
        </a:xfrm>
      </p:grpSpPr>
      <p:sp>
        <p:nvSpPr>
          <p:cNvPr id="337" name="Shape 337"/>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38" name="Shape 338"/>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39" name="Shape 339"/>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40" name="Shape 340"/>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pic>
        <p:nvPicPr>
          <p:cNvPr id="341" name="Shape 341"/>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342" name="Shape 342"/>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3" name="Shape 343"/>
          <p:cNvSpPr/>
          <p:nvPr>
            <p:ph idx="2" type="pic"/>
          </p:nvPr>
        </p:nvSpPr>
        <p:spPr>
          <a:xfrm>
            <a:off x="1792288" y="612775"/>
            <a:ext cx="5486399" cy="4114800"/>
          </a:xfrm>
          <a:prstGeom prst="rect">
            <a:avLst/>
          </a:prstGeom>
          <a:noFill/>
          <a:ln>
            <a:noFill/>
          </a:ln>
        </p:spPr>
      </p:sp>
      <p:sp>
        <p:nvSpPr>
          <p:cNvPr id="344" name="Shape 344"/>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Clr>
                <a:srgbClr val="418763"/>
              </a:buClr>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redits">
    <p:spTree>
      <p:nvGrpSpPr>
        <p:cNvPr id="345" name="Shape 345"/>
        <p:cNvGrpSpPr/>
        <p:nvPr/>
      </p:nvGrpSpPr>
      <p:grpSpPr>
        <a:xfrm>
          <a:off x="0" y="0"/>
          <a:ext cx="0" cy="0"/>
          <a:chOff x="0" y="0"/>
          <a:chExt cx="0" cy="0"/>
        </a:xfrm>
      </p:grpSpPr>
      <p:sp>
        <p:nvSpPr>
          <p:cNvPr id="346" name="Shape 346"/>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47" name="Shape 347"/>
          <p:cNvSpPr txBox="1"/>
          <p:nvPr>
            <p:ph idx="1" type="body"/>
          </p:nvPr>
        </p:nvSpPr>
        <p:spPr>
          <a:xfrm>
            <a:off x="1099991" y="1600200"/>
            <a:ext cx="7792500" cy="4493099"/>
          </a:xfrm>
          <a:prstGeom prst="rect">
            <a:avLst/>
          </a:prstGeom>
          <a:noFill/>
          <a:ln>
            <a:noFill/>
          </a:ln>
        </p:spPr>
        <p:txBody>
          <a:bodyPr anchorCtr="0" anchor="t" bIns="91425" lIns="91425" rIns="91425" tIns="91425"/>
          <a:lstStyle>
            <a:lvl1pPr indent="0" lvl="0" marL="0" rtl="0">
              <a:spcBef>
                <a:spcPts val="0"/>
              </a:spcBef>
              <a:buClr>
                <a:srgbClr val="26226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8" name="Shape 348"/>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349" name="Shape 349"/>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350" name="Shape 350"/>
          <p:cNvPicPr preferRelativeResize="0"/>
          <p:nvPr/>
        </p:nvPicPr>
        <p:blipFill rotWithShape="1">
          <a:blip r:embed="rId2">
            <a:alphaModFix/>
          </a:blip>
          <a:srcRect b="36449" l="8012" r="8951" t="8130"/>
          <a:stretch/>
        </p:blipFill>
        <p:spPr>
          <a:xfrm>
            <a:off x="6763121" y="6027846"/>
            <a:ext cx="2376300" cy="755100"/>
          </a:xfrm>
          <a:prstGeom prst="rect">
            <a:avLst/>
          </a:prstGeom>
          <a:noFill/>
          <a:ln>
            <a:noFill/>
          </a:ln>
        </p:spPr>
      </p:pic>
      <p:sp>
        <p:nvSpPr>
          <p:cNvPr id="351" name="Shape 351"/>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IE" sz="2400" u="none" cap="none" strike="noStrike">
                <a:solidFill>
                  <a:schemeClr val="lt1"/>
                </a:solidFill>
                <a:latin typeface="Calibri"/>
                <a:ea typeface="Calibri"/>
                <a:cs typeface="Calibri"/>
                <a:sym typeface="Calibri"/>
              </a:rPr>
              <a:t> www.</a:t>
            </a:r>
            <a:r>
              <a:rPr b="1" i="0" lang="en-IE" sz="2800" u="none" cap="none" strike="noStrike">
                <a:solidFill>
                  <a:schemeClr val="lt1"/>
                </a:solidFill>
                <a:latin typeface="Calibri"/>
                <a:ea typeface="Calibri"/>
                <a:cs typeface="Calibri"/>
                <a:sym typeface="Calibri"/>
              </a:rPr>
              <a:t>pdst.</a:t>
            </a:r>
            <a:r>
              <a:rPr b="1" i="0" lang="en-IE" sz="2400" u="none" cap="none" strike="noStrike">
                <a:solidFill>
                  <a:schemeClr val="lt1"/>
                </a:solidFill>
                <a:latin typeface="Calibri"/>
                <a:ea typeface="Calibri"/>
                <a:cs typeface="Calibri"/>
                <a:sym typeface="Calibri"/>
              </a:rPr>
              <a:t>ie</a:t>
            </a:r>
          </a:p>
        </p:txBody>
      </p:sp>
      <p:sp>
        <p:nvSpPr>
          <p:cNvPr id="352" name="Shape 352"/>
          <p:cNvSpPr txBox="1"/>
          <p:nvPr>
            <p:ph type="title"/>
          </p:nvPr>
        </p:nvSpPr>
        <p:spPr>
          <a:xfrm>
            <a:off x="1099991" y="274637"/>
            <a:ext cx="77925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DST Support for Post-Primary Gaeilge">
    <p:spTree>
      <p:nvGrpSpPr>
        <p:cNvPr id="353" name="Shape 353"/>
        <p:cNvGrpSpPr/>
        <p:nvPr/>
      </p:nvGrpSpPr>
      <p:grpSpPr>
        <a:xfrm>
          <a:off x="0" y="0"/>
          <a:ext cx="0" cy="0"/>
          <a:chOff x="0" y="0"/>
          <a:chExt cx="0" cy="0"/>
        </a:xfrm>
      </p:grpSpPr>
      <p:sp>
        <p:nvSpPr>
          <p:cNvPr id="354" name="Shape 354"/>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grpSp>
        <p:nvGrpSpPr>
          <p:cNvPr id="355" name="Shape 355"/>
          <p:cNvGrpSpPr/>
          <p:nvPr/>
        </p:nvGrpSpPr>
        <p:grpSpPr>
          <a:xfrm>
            <a:off x="23813" y="-26988"/>
            <a:ext cx="9071074" cy="6689587"/>
            <a:chOff x="23813" y="-26988"/>
            <a:chExt cx="9071074" cy="6689587"/>
          </a:xfrm>
        </p:grpSpPr>
        <p:sp>
          <p:nvSpPr>
            <p:cNvPr id="356" name="Shape 356"/>
            <p:cNvSpPr/>
            <p:nvPr/>
          </p:nvSpPr>
          <p:spPr>
            <a:xfrm>
              <a:off x="80963" y="2005013"/>
              <a:ext cx="8928000" cy="5319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Féinmheastóireacht Scoile</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An Creat Teagaisc &amp; Foghlama; An Próiseas 6 Chéim FMS ; sonraí ábhartha a bhailiú, a chomhordú  &amp; a anailísiú; An PFS  do Litearthacht, Uimhearthacht agus gné ar bith eile den teagasc agus den fhoghlaim a chur i bhfeidhm</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57" name="Shape 357"/>
            <p:cNvSpPr/>
            <p:nvPr/>
          </p:nvSpPr>
          <p:spPr>
            <a:xfrm>
              <a:off x="3659187" y="4267200"/>
              <a:ext cx="5435700" cy="18861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Comhthathú TFC</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Ríomhmheasúnú &amp; ríomhphunanna </a:t>
              </a:r>
              <a:r>
                <a:rPr b="0" i="0" lang="en-IE" sz="1200" u="none" cap="none" strike="noStrike">
                  <a:solidFill>
                    <a:srgbClr val="262262"/>
                  </a:solidFill>
                  <a:latin typeface="Calibri"/>
                  <a:ea typeface="Calibri"/>
                  <a:cs typeface="Calibri"/>
                  <a:sym typeface="Calibri"/>
                </a:rPr>
                <a:t>Mahara, Aipeanna Google don Oideachas</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Ríomhphleanáil &amp; Comhoibriú</a:t>
              </a:r>
              <a:r>
                <a:rPr b="0" i="0" lang="en-IE" sz="1200" u="none" cap="none" strike="noStrike">
                  <a:solidFill>
                    <a:srgbClr val="262262"/>
                  </a:solidFill>
                  <a:latin typeface="Calibri"/>
                  <a:ea typeface="Calibri"/>
                  <a:cs typeface="Calibri"/>
                  <a:sym typeface="Calibri"/>
                </a:rPr>
                <a:t>–  Aipeanna Google don Oideachas…..</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 Comhthathú Teicneolaíocht  na dTáibléad</a:t>
              </a:r>
              <a:r>
                <a:rPr b="0" i="0" lang="en-IE" sz="1200" u="none" cap="none" strike="noStrike">
                  <a:solidFill>
                    <a:srgbClr val="262262"/>
                  </a:solidFill>
                  <a:latin typeface="Calibri"/>
                  <a:ea typeface="Calibri"/>
                  <a:cs typeface="Calibri"/>
                  <a:sym typeface="Calibri"/>
                </a:rPr>
                <a:t>– Úsáid éifeachtach oideolaíocht......</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Timpeallacht Fhíorúil Foghlama(TFF) </a:t>
              </a:r>
              <a:r>
                <a:rPr b="0" i="0" lang="en-IE" sz="1200" u="none" cap="none" strike="noStrike">
                  <a:solidFill>
                    <a:srgbClr val="262262"/>
                  </a:solidFill>
                  <a:latin typeface="Calibri"/>
                  <a:ea typeface="Calibri"/>
                  <a:cs typeface="Calibri"/>
                  <a:sym typeface="Calibri"/>
                </a:rPr>
                <a:t>– Seomra ranga Google, Edmodo</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FMS</a:t>
              </a:r>
              <a:r>
                <a:rPr b="0" i="0" lang="en-IE" sz="1200" u="none" cap="none" strike="noStrike">
                  <a:solidFill>
                    <a:srgbClr val="262262"/>
                  </a:solidFill>
                  <a:latin typeface="Calibri"/>
                  <a:ea typeface="Calibri"/>
                  <a:cs typeface="Calibri"/>
                  <a:sym typeface="Calibri"/>
                </a:rPr>
                <a:t> Uirlisí ar líne chun sonraí ábhartha a bhailiú, a chomhordú  agus a anailísiú</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Físeach</a:t>
              </a:r>
              <a:r>
                <a:rPr b="0" i="0" lang="en-IE" sz="1200" u="none" cap="none" strike="noStrike">
                  <a:solidFill>
                    <a:srgbClr val="262262"/>
                  </a:solidFill>
                  <a:latin typeface="Calibri"/>
                  <a:ea typeface="Calibri"/>
                  <a:cs typeface="Calibri"/>
                  <a:sym typeface="Calibri"/>
                </a:rPr>
                <a:t>- Amharcléiritheoirí,Animoto, Wordle, Tagxedo, Photo-story....</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Éistitheach</a:t>
              </a:r>
              <a:r>
                <a:rPr b="0" i="0" lang="en-IE" sz="1200" u="none" cap="none" strike="noStrike">
                  <a:solidFill>
                    <a:srgbClr val="262262"/>
                  </a:solidFill>
                  <a:latin typeface="Calibri"/>
                  <a:ea typeface="Calibri"/>
                  <a:cs typeface="Calibri"/>
                  <a:sym typeface="Calibri"/>
                </a:rPr>
                <a:t>– Audacity, Vocaroo, Audioboo......</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Léamhthuiscint</a:t>
              </a:r>
              <a:r>
                <a:rPr b="0" i="0" lang="en-IE" sz="1200" u="none" cap="none" strike="noStrike">
                  <a:solidFill>
                    <a:srgbClr val="262262"/>
                  </a:solidFill>
                  <a:latin typeface="Calibri"/>
                  <a:ea typeface="Calibri"/>
                  <a:cs typeface="Calibri"/>
                  <a:sym typeface="Calibri"/>
                </a:rPr>
                <a:t>– Freerice, Studystack, Quizlet......</a:t>
              </a:r>
            </a:p>
            <a:p>
              <a:pPr indent="0" lvl="0" marL="0" marR="0" rtl="0" algn="l">
                <a:lnSpc>
                  <a:spcPct val="100000"/>
                </a:lnSpc>
                <a:spcBef>
                  <a:spcPts val="0"/>
                </a:spcBef>
                <a:spcAft>
                  <a:spcPts val="0"/>
                </a:spcAft>
                <a:buClr>
                  <a:srgbClr val="262262"/>
                </a:buClr>
                <a:buSzPct val="25000"/>
                <a:buFont typeface="Calibri"/>
                <a:buNone/>
              </a:pPr>
              <a:r>
                <a:rPr b="1" i="0" lang="en-IE" sz="1200" u="sng" cap="none" strike="noStrike">
                  <a:solidFill>
                    <a:srgbClr val="262262"/>
                  </a:solidFill>
                  <a:latin typeface="Calibri"/>
                  <a:ea typeface="Calibri"/>
                  <a:cs typeface="Calibri"/>
                  <a:sym typeface="Calibri"/>
                </a:rPr>
                <a:t>Cinéistéiseach</a:t>
              </a:r>
              <a:r>
                <a:rPr b="0" i="0" lang="en-IE" sz="1200" u="none" cap="none" strike="noStrike">
                  <a:solidFill>
                    <a:srgbClr val="262262"/>
                  </a:solidFill>
                  <a:latin typeface="Calibri"/>
                  <a:ea typeface="Calibri"/>
                  <a:cs typeface="Calibri"/>
                  <a:sym typeface="Calibri"/>
                </a:rPr>
                <a:t>– Tarzia, Cube Creator......</a:t>
              </a: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58" name="Shape 358"/>
            <p:cNvSpPr/>
            <p:nvPr/>
          </p:nvSpPr>
          <p:spPr>
            <a:xfrm>
              <a:off x="80963" y="4222750"/>
              <a:ext cx="3563999" cy="19431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Ábhair /Cláir &amp; Tacaíocht Chineálach</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Sláinte&amp; Folláine– CO, OSPS, meabharshláinte , frithbhulaíocht agus  cothú leasa &amp; cosaint scoláirí  </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Pleanáil ábhair  &amp; Tacaíocht don Teastas Sóisearach &amp; don Ardteistiméireacht</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TSCS, IB, ATF &amp; GCAT  tacaíocht chlár</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Pleanáil Scoile (polasaithe)</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Foghlaim Chomhoibritheach</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TFC don teagasc &amp; don fhoghlaim</a:t>
              </a:r>
            </a:p>
            <a:p>
              <a:pPr indent="0" lvl="0" marL="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Difreáil/ teagasc ilchumais</a:t>
              </a:r>
            </a:p>
            <a:p>
              <a:pPr indent="76200" lvl="0" marL="0" marR="0" rtl="0" algn="l">
                <a:lnSpc>
                  <a:spcPct val="100000"/>
                </a:lnSpc>
                <a:spcBef>
                  <a:spcPts val="0"/>
                </a:spcBef>
                <a:spcAft>
                  <a:spcPts val="0"/>
                </a:spcAft>
                <a:buClr>
                  <a:schemeClr val="lt1"/>
                </a:buClr>
                <a:buFont typeface="Arial"/>
                <a:buNone/>
              </a:pPr>
              <a:r>
                <a:t/>
              </a:r>
              <a:endParaRPr b="0"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59" name="Shape 359"/>
            <p:cNvSpPr/>
            <p:nvPr/>
          </p:nvSpPr>
          <p:spPr>
            <a:xfrm>
              <a:off x="6300787" y="620712"/>
              <a:ext cx="2447999" cy="1295400"/>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Suímh SFGM</a:t>
              </a:r>
            </a:p>
            <a:p>
              <a:pPr indent="0" lvl="0" marL="0" marR="0" rtl="0" algn="l">
                <a:lnSpc>
                  <a:spcPct val="100000"/>
                </a:lnSpc>
                <a:spcBef>
                  <a:spcPts val="0"/>
                </a:spcBef>
                <a:spcAft>
                  <a:spcPts val="0"/>
                </a:spcAft>
                <a:buClr>
                  <a:srgbClr val="418763"/>
                </a:buClr>
                <a:buSzPct val="100000"/>
                <a:buFont typeface="Noto Symbol"/>
                <a:buChar char="➢"/>
              </a:pPr>
              <a:r>
                <a:rPr b="0" i="0" lang="en-IE" sz="1100" u="none" cap="none" strike="noStrike">
                  <a:solidFill>
                    <a:srgbClr val="418763"/>
                  </a:solidFill>
                  <a:latin typeface="Calibri"/>
                  <a:ea typeface="Calibri"/>
                  <a:cs typeface="Calibri"/>
                  <a:sym typeface="Calibri"/>
                </a:rPr>
                <a:t>www.pdst.ie</a:t>
              </a:r>
            </a:p>
            <a:p>
              <a:pPr indent="0" lvl="0" marL="0" marR="0" rtl="0" algn="l">
                <a:lnSpc>
                  <a:spcPct val="100000"/>
                </a:lnSpc>
                <a:spcBef>
                  <a:spcPts val="0"/>
                </a:spcBef>
                <a:spcAft>
                  <a:spcPts val="0"/>
                </a:spcAft>
                <a:buClr>
                  <a:srgbClr val="418763"/>
                </a:buClr>
                <a:buSzPct val="100000"/>
                <a:buFont typeface="Noto Symbol"/>
                <a:buChar char="➢"/>
              </a:pPr>
              <a:r>
                <a:rPr b="0" i="0" lang="en-IE" sz="1100" u="none" cap="none" strike="noStrike">
                  <a:solidFill>
                    <a:srgbClr val="418763"/>
                  </a:solidFill>
                  <a:latin typeface="Calibri"/>
                  <a:ea typeface="Calibri"/>
                  <a:cs typeface="Calibri"/>
                  <a:sym typeface="Calibri"/>
                </a:rPr>
                <a:t>pdsttechnologyineducation.ie</a:t>
              </a:r>
            </a:p>
            <a:p>
              <a:pPr indent="0" lvl="0" marL="0" marR="0" rtl="0" algn="l">
                <a:lnSpc>
                  <a:spcPct val="100000"/>
                </a:lnSpc>
                <a:spcBef>
                  <a:spcPts val="0"/>
                </a:spcBef>
                <a:spcAft>
                  <a:spcPts val="0"/>
                </a:spcAft>
                <a:buClr>
                  <a:srgbClr val="418763"/>
                </a:buClr>
                <a:buSzPct val="100000"/>
                <a:buFont typeface="Noto Symbol"/>
                <a:buChar char="➢"/>
              </a:pPr>
              <a:r>
                <a:rPr b="0" i="0" lang="en-IE" sz="1100" u="none" cap="none" strike="noStrike">
                  <a:solidFill>
                    <a:srgbClr val="418763"/>
                  </a:solidFill>
                  <a:latin typeface="Calibri"/>
                  <a:ea typeface="Calibri"/>
                  <a:cs typeface="Calibri"/>
                  <a:sym typeface="Calibri"/>
                </a:rPr>
                <a:t>scoilnet.ie (tairseach d’acmhainní</a:t>
              </a:r>
            </a:p>
            <a:p>
              <a:pPr indent="0" lvl="0" marL="0" marR="0" rtl="0" algn="l">
                <a:lnSpc>
                  <a:spcPct val="100000"/>
                </a:lnSpc>
                <a:spcBef>
                  <a:spcPts val="0"/>
                </a:spcBef>
                <a:spcAft>
                  <a:spcPts val="0"/>
                </a:spcAft>
                <a:buClr>
                  <a:srgbClr val="418763"/>
                </a:buClr>
                <a:buSzPct val="100000"/>
                <a:buFont typeface="Noto Symbol"/>
                <a:buChar char="➢"/>
              </a:pPr>
              <a:r>
                <a:rPr b="0" i="0" lang="en-IE" sz="1100" u="none" cap="none" strike="noStrike">
                  <a:solidFill>
                    <a:srgbClr val="418763"/>
                  </a:solidFill>
                  <a:latin typeface="Calibri"/>
                  <a:ea typeface="Calibri"/>
                  <a:cs typeface="Calibri"/>
                  <a:sym typeface="Calibri"/>
                </a:rPr>
                <a:t>teachercpd.ie (cúrsaí ar líne)</a:t>
              </a:r>
            </a:p>
            <a:p>
              <a:pPr indent="0" lvl="0" marL="0" marR="0" rtl="0" algn="l">
                <a:lnSpc>
                  <a:spcPct val="100000"/>
                </a:lnSpc>
                <a:spcBef>
                  <a:spcPts val="0"/>
                </a:spcBef>
                <a:spcAft>
                  <a:spcPts val="0"/>
                </a:spcAft>
                <a:buClr>
                  <a:srgbClr val="418763"/>
                </a:buClr>
                <a:buSzPct val="100000"/>
                <a:buFont typeface="Noto Symbol"/>
                <a:buChar char="➢"/>
              </a:pPr>
              <a:r>
                <a:rPr b="0" i="0" lang="en-IE" sz="1100" u="none" cap="none" strike="noStrike">
                  <a:solidFill>
                    <a:srgbClr val="418763"/>
                  </a:solidFill>
                  <a:latin typeface="Calibri"/>
                  <a:ea typeface="Calibri"/>
                  <a:cs typeface="Calibri"/>
                  <a:sym typeface="Calibri"/>
                </a:rPr>
                <a:t>ollscoil.net (ITE  gradaim scoláirí)</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pic>
          <p:nvPicPr>
            <p:cNvPr id="360" name="Shape 360"/>
            <p:cNvPicPr preferRelativeResize="0"/>
            <p:nvPr/>
          </p:nvPicPr>
          <p:blipFill rotWithShape="1">
            <a:blip r:embed="rId2">
              <a:alphaModFix/>
            </a:blip>
            <a:srcRect b="0" l="0" r="0" t="0"/>
            <a:stretch/>
          </p:blipFill>
          <p:spPr>
            <a:xfrm>
              <a:off x="3086100" y="331787"/>
              <a:ext cx="3025799" cy="1438200"/>
            </a:xfrm>
            <a:prstGeom prst="rect">
              <a:avLst/>
            </a:prstGeom>
            <a:noFill/>
            <a:ln>
              <a:noFill/>
            </a:ln>
          </p:spPr>
        </p:pic>
        <p:sp>
          <p:nvSpPr>
            <p:cNvPr id="361" name="Shape 361"/>
            <p:cNvSpPr/>
            <p:nvPr/>
          </p:nvSpPr>
          <p:spPr>
            <a:xfrm>
              <a:off x="107950" y="620712"/>
              <a:ext cx="2808300" cy="1384200"/>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41876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418763"/>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Cláracha Ceannaireachta SFGM</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Misneach</a:t>
              </a:r>
              <a:r>
                <a:rPr b="0" i="0" lang="en-IE" sz="1100" u="none" cap="none" strike="noStrike">
                  <a:solidFill>
                    <a:srgbClr val="418763"/>
                  </a:solidFill>
                  <a:latin typeface="Calibri"/>
                  <a:ea typeface="Calibri"/>
                  <a:cs typeface="Calibri"/>
                  <a:sym typeface="Calibri"/>
                </a:rPr>
                <a:t>…Príomhoidí Nua</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Tánaiste</a:t>
              </a:r>
              <a:r>
                <a:rPr b="0" i="0" lang="en-IE" sz="1100" u="none" cap="none" strike="noStrike">
                  <a:solidFill>
                    <a:srgbClr val="418763"/>
                  </a:solidFill>
                  <a:latin typeface="Calibri"/>
                  <a:ea typeface="Calibri"/>
                  <a:cs typeface="Calibri"/>
                  <a:sym typeface="Calibri"/>
                </a:rPr>
                <a:t>...Leas Phríomhoidí Nua</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Tóraíocht</a:t>
              </a:r>
              <a:r>
                <a:rPr b="0" i="0" lang="en-IE" sz="1100" u="none" cap="none" strike="noStrike">
                  <a:solidFill>
                    <a:srgbClr val="418763"/>
                  </a:solidFill>
                  <a:latin typeface="Calibri"/>
                  <a:ea typeface="Calibri"/>
                  <a:cs typeface="Calibri"/>
                  <a:sym typeface="Calibri"/>
                </a:rPr>
                <a:t>...Ceannairí Uaillmhianacha </a:t>
              </a:r>
            </a:p>
            <a:p>
              <a:pPr indent="0" lvl="0" marL="0" marR="0" rtl="0" algn="l">
                <a:lnSpc>
                  <a:spcPct val="100000"/>
                </a:lnSpc>
                <a:spcBef>
                  <a:spcPts val="0"/>
                </a:spcBef>
                <a:spcAft>
                  <a:spcPts val="0"/>
                </a:spcAft>
                <a:buClr>
                  <a:srgbClr val="418763"/>
                </a:buClr>
                <a:buSzPct val="25000"/>
                <a:buFont typeface="Calibri"/>
                <a:buNone/>
              </a:pPr>
              <a:r>
                <a:rPr b="0" i="0" lang="en-IE" sz="1100" u="none" cap="none" strike="noStrike">
                  <a:solidFill>
                    <a:srgbClr val="418763"/>
                  </a:solidFill>
                  <a:latin typeface="Calibri"/>
                  <a:ea typeface="Calibri"/>
                  <a:cs typeface="Calibri"/>
                  <a:sym typeface="Calibri"/>
                </a:rPr>
                <a:t>   creidiúnaithe ag Ollscoil Mhá  Nuad</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Forbairt </a:t>
              </a:r>
              <a:r>
                <a:rPr b="0" i="0" lang="en-IE" sz="1100" u="none" cap="none" strike="noStrike">
                  <a:solidFill>
                    <a:srgbClr val="418763"/>
                  </a:solidFill>
                  <a:latin typeface="Calibri"/>
                  <a:ea typeface="Calibri"/>
                  <a:cs typeface="Calibri"/>
                  <a:sym typeface="Calibri"/>
                </a:rPr>
                <a:t>...Príomhoidí Oilte &amp; ALN</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Spreagadh</a:t>
              </a:r>
              <a:r>
                <a:rPr b="0" i="0" lang="en-IE" sz="1100" u="none" cap="none" strike="noStrike">
                  <a:solidFill>
                    <a:srgbClr val="418763"/>
                  </a:solidFill>
                  <a:latin typeface="Calibri"/>
                  <a:ea typeface="Calibri"/>
                  <a:cs typeface="Calibri"/>
                  <a:sym typeface="Calibri"/>
                </a:rPr>
                <a:t>...NAPD &amp; SFGM Comhoibriú  </a:t>
              </a:r>
            </a:p>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41876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418763"/>
                </a:solidFill>
                <a:latin typeface="Calibri"/>
                <a:ea typeface="Calibri"/>
                <a:cs typeface="Calibri"/>
                <a:sym typeface="Calibri"/>
              </a:endParaRPr>
            </a:p>
          </p:txBody>
        </p:sp>
        <p:sp>
          <p:nvSpPr>
            <p:cNvPr id="362" name="Shape 362"/>
            <p:cNvSpPr/>
            <p:nvPr/>
          </p:nvSpPr>
          <p:spPr>
            <a:xfrm>
              <a:off x="107950" y="-26988"/>
              <a:ext cx="8856599" cy="576300"/>
            </a:xfrm>
            <a:prstGeom prst="roundRect">
              <a:avLst>
                <a:gd fmla="val 16667" name="adj"/>
              </a:avLst>
            </a:prstGeom>
            <a:solidFill>
              <a:srgbClr val="262262"/>
            </a:solidFill>
            <a:ln cap="flat" cmpd="sng" w="25400">
              <a:solidFill>
                <a:srgbClr val="262262"/>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Foramharc ar na tacaíochtaí Iar-bhunscoile de chuid SFGM </a:t>
              </a:r>
            </a:p>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chun An Fhoghlaim a threorú sa 21</a:t>
              </a:r>
              <a:r>
                <a:rPr b="1" baseline="30000" i="0" lang="en-IE" sz="1800" u="none" cap="none" strike="noStrike">
                  <a:solidFill>
                    <a:schemeClr val="lt1"/>
                  </a:solidFill>
                  <a:latin typeface="Calibri"/>
                  <a:ea typeface="Calibri"/>
                  <a:cs typeface="Calibri"/>
                  <a:sym typeface="Calibri"/>
                </a:rPr>
                <a:t>ú</a:t>
              </a:r>
              <a:r>
                <a:rPr b="1" i="0" lang="en-IE" sz="1800" u="none" cap="none" strike="noStrike">
                  <a:solidFill>
                    <a:schemeClr val="lt1"/>
                  </a:solidFill>
                  <a:latin typeface="Calibri"/>
                  <a:ea typeface="Calibri"/>
                  <a:cs typeface="Calibri"/>
                  <a:sym typeface="Calibri"/>
                </a:rPr>
                <a:t> Aois</a:t>
              </a:r>
            </a:p>
          </p:txBody>
        </p:sp>
        <p:sp>
          <p:nvSpPr>
            <p:cNvPr id="363" name="Shape 363"/>
            <p:cNvSpPr/>
            <p:nvPr/>
          </p:nvSpPr>
          <p:spPr>
            <a:xfrm>
              <a:off x="3160713" y="1716088"/>
              <a:ext cx="2951099" cy="288899"/>
            </a:xfrm>
            <a:prstGeom prst="roundRect">
              <a:avLst>
                <a:gd fmla="val 16667" name="adj"/>
              </a:avLst>
            </a:prstGeom>
            <a:solidFill>
              <a:srgbClr val="26226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www.pdst.ie/schoolsupport</a:t>
              </a:r>
            </a:p>
          </p:txBody>
        </p:sp>
        <p:sp>
          <p:nvSpPr>
            <p:cNvPr id="364" name="Shape 364"/>
            <p:cNvSpPr/>
            <p:nvPr/>
          </p:nvSpPr>
          <p:spPr>
            <a:xfrm>
              <a:off x="23813" y="6235700"/>
              <a:ext cx="9036000" cy="426899"/>
            </a:xfrm>
            <a:prstGeom prst="roundRect">
              <a:avLst>
                <a:gd fmla="val 16667"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1" lang="en-IE" sz="1100" u="none" cap="none" strike="noStrike">
                  <a:solidFill>
                    <a:srgbClr val="262262"/>
                  </a:solidFill>
                  <a:latin typeface="Calibri"/>
                  <a:ea typeface="Calibri"/>
                  <a:cs typeface="Calibri"/>
                  <a:sym typeface="Calibri"/>
                </a:rPr>
                <a:t>Modhanna tacaíochta: Laethanta foirne uile (imlitir 002/2014), Uaireanta Pháirc an Chrócaigh,  ranna ábhair/grúpaí múinteoirí/comhordaitheoirí (imlitir 0043/2014)</a:t>
              </a:r>
            </a:p>
            <a:p>
              <a:pPr indent="0" lvl="0" marL="0" marR="0" rtl="0" algn="ctr">
                <a:lnSpc>
                  <a:spcPct val="100000"/>
                </a:lnSpc>
                <a:spcBef>
                  <a:spcPts val="0"/>
                </a:spcBef>
                <a:spcAft>
                  <a:spcPts val="0"/>
                </a:spcAft>
                <a:buClr>
                  <a:srgbClr val="262262"/>
                </a:buClr>
                <a:buSzPct val="25000"/>
                <a:buFont typeface="Calibri"/>
                <a:buNone/>
              </a:pPr>
              <a:r>
                <a:rPr b="1" i="1" lang="en-IE" sz="1100" u="none" cap="none" strike="noStrike">
                  <a:solidFill>
                    <a:srgbClr val="262262"/>
                  </a:solidFill>
                  <a:latin typeface="Calibri"/>
                  <a:ea typeface="Calibri"/>
                  <a:cs typeface="Calibri"/>
                  <a:sym typeface="Calibri"/>
                </a:rPr>
                <a:t>Tá sé riachtanach iarratas ar líne a chomhlíonadh @ </a:t>
              </a:r>
              <a:r>
                <a:rPr b="1" i="1" lang="en-IE" sz="1100" u="sng" cap="none" strike="noStrike">
                  <a:solidFill>
                    <a:schemeClr val="hlink"/>
                  </a:solidFill>
                  <a:latin typeface="Calibri"/>
                  <a:ea typeface="Calibri"/>
                  <a:cs typeface="Calibri"/>
                  <a:sym typeface="Calibri"/>
                  <a:hlinkClick r:id="rId3"/>
                </a:rPr>
                <a:t>www.pdst/schoolsupport</a:t>
              </a:r>
              <a:r>
                <a:rPr b="1" i="1" lang="en-IE" sz="1100" u="none" cap="none" strike="noStrike">
                  <a:solidFill>
                    <a:srgbClr val="262262"/>
                  </a:solidFill>
                  <a:latin typeface="Calibri"/>
                  <a:ea typeface="Calibri"/>
                  <a:cs typeface="Calibri"/>
                  <a:sym typeface="Calibri"/>
                </a:rPr>
                <a:t> ionas gur féidir d’iarratas a mheas</a:t>
              </a:r>
            </a:p>
          </p:txBody>
        </p:sp>
        <p:sp>
          <p:nvSpPr>
            <p:cNvPr id="365" name="Shape 365"/>
            <p:cNvSpPr/>
            <p:nvPr/>
          </p:nvSpPr>
          <p:spPr>
            <a:xfrm>
              <a:off x="4598987" y="2565400"/>
              <a:ext cx="2160600" cy="16575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Uimhearthacht</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FMS &amp; straitéisí chun fadhbréiteach, meastachán, cur chuige comónta do theanga na matamaitice agus timpeallacht ábhair uimhearachta  trasna an churaclaim a chur  i bhfeidhm.</a:t>
              </a: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66" name="Shape 366"/>
            <p:cNvSpPr/>
            <p:nvPr/>
          </p:nvSpPr>
          <p:spPr>
            <a:xfrm>
              <a:off x="6875463" y="2565400"/>
              <a:ext cx="2160600" cy="16575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Measúnú chun Foghlama (AfL)</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Torthaí foghlama/comthéacs na foghlama/ critéir ratha; aiseolas éifeachtach; ceistiúchán;  Tacsanomaíocht Bloom; straitéisí féin agus piarmheasúnaithe      e.g. ruibricí</a:t>
              </a:r>
            </a:p>
          </p:txBody>
        </p:sp>
        <p:sp>
          <p:nvSpPr>
            <p:cNvPr id="367" name="Shape 367"/>
            <p:cNvSpPr/>
            <p:nvPr/>
          </p:nvSpPr>
          <p:spPr>
            <a:xfrm>
              <a:off x="2366963" y="2555875"/>
              <a:ext cx="2232000" cy="16575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17365D"/>
                </a:buClr>
                <a:buSzPct val="25000"/>
                <a:buFont typeface="Calibri"/>
                <a:buNone/>
              </a:pPr>
              <a:r>
                <a:rPr b="1" i="0" lang="en-IE" sz="1200" u="none" cap="none" strike="noStrike">
                  <a:solidFill>
                    <a:srgbClr val="17365D"/>
                  </a:solidFill>
                  <a:latin typeface="Calibri"/>
                  <a:ea typeface="Calibri"/>
                  <a:cs typeface="Calibri"/>
                  <a:sym typeface="Calibri"/>
                </a:rPr>
                <a:t>Gaeilge</a:t>
              </a:r>
            </a:p>
            <a:p>
              <a:pPr indent="0" lvl="0" marL="0" marR="0" rtl="0" algn="ctr">
                <a:lnSpc>
                  <a:spcPct val="100000"/>
                </a:lnSpc>
                <a:spcBef>
                  <a:spcPts val="0"/>
                </a:spcBef>
                <a:spcAft>
                  <a:spcPts val="0"/>
                </a:spcAft>
                <a:buClr>
                  <a:srgbClr val="17365D"/>
                </a:buClr>
                <a:buSzPct val="25000"/>
                <a:buFont typeface="Calibri"/>
                <a:buNone/>
              </a:pPr>
              <a:r>
                <a:rPr b="0" i="0" lang="en-IE" sz="1200" u="none" cap="none" strike="noStrike">
                  <a:solidFill>
                    <a:srgbClr val="17365D"/>
                  </a:solidFill>
                  <a:latin typeface="Calibri"/>
                  <a:ea typeface="Calibri"/>
                  <a:cs typeface="Calibri"/>
                  <a:sym typeface="Calibri"/>
                </a:rPr>
                <a:t>Tacaíocht do mhúineadh &amp; foghlaim na Gaeilge, Féinmheastóireacht Scoile chomh maith le tacaíocht lán Ghaeilge a sholáthar do scoileanna san earnáil lán Ghaeilge agus Gaeltachta .</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17365D"/>
                </a:solidFill>
                <a:latin typeface="Calibri"/>
                <a:ea typeface="Calibri"/>
                <a:cs typeface="Calibri"/>
                <a:sym typeface="Calibri"/>
              </a:endParaRPr>
            </a:p>
          </p:txBody>
        </p:sp>
        <p:sp>
          <p:nvSpPr>
            <p:cNvPr id="368" name="Shape 368"/>
            <p:cNvSpPr/>
            <p:nvPr/>
          </p:nvSpPr>
          <p:spPr>
            <a:xfrm>
              <a:off x="107950" y="2536825"/>
              <a:ext cx="2160600" cy="16575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Litearthacht </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FMS &amp; straitéisí chun </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labhairt, scríbhneoireacht,</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léamhthuiscint, úsáid na meán craolta/digiteach trasna an churaclaim a fheabhsú</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DST Primary Supports">
    <p:spTree>
      <p:nvGrpSpPr>
        <p:cNvPr id="369" name="Shape 369"/>
        <p:cNvGrpSpPr/>
        <p:nvPr/>
      </p:nvGrpSpPr>
      <p:grpSpPr>
        <a:xfrm>
          <a:off x="0" y="0"/>
          <a:ext cx="0" cy="0"/>
          <a:chOff x="0" y="0"/>
          <a:chExt cx="0" cy="0"/>
        </a:xfrm>
      </p:grpSpPr>
      <p:sp>
        <p:nvSpPr>
          <p:cNvPr id="370" name="Shape 370"/>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grpSp>
        <p:nvGrpSpPr>
          <p:cNvPr id="371" name="Shape 371"/>
          <p:cNvGrpSpPr/>
          <p:nvPr/>
        </p:nvGrpSpPr>
        <p:grpSpPr>
          <a:xfrm>
            <a:off x="34925" y="44450"/>
            <a:ext cx="9037500" cy="6840550"/>
            <a:chOff x="34925" y="44450"/>
            <a:chExt cx="9037500" cy="6840550"/>
          </a:xfrm>
        </p:grpSpPr>
        <p:sp>
          <p:nvSpPr>
            <p:cNvPr id="372" name="Shape 372"/>
            <p:cNvSpPr/>
            <p:nvPr/>
          </p:nvSpPr>
          <p:spPr>
            <a:xfrm>
              <a:off x="107950" y="2492375"/>
              <a:ext cx="8856599" cy="7205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School-Self Evaluation</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Teaching  &amp; Learning Framework; 6 Step SSE Process; gathering, collating &amp; analysing relevant data; implementing the SIP for</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 literacy, numeracy and any other area of teaching &amp; learning.</a:t>
              </a: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73" name="Shape 373"/>
            <p:cNvSpPr/>
            <p:nvPr/>
          </p:nvSpPr>
          <p:spPr>
            <a:xfrm>
              <a:off x="323850" y="4797425"/>
              <a:ext cx="3600599" cy="18002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Health and Wellbeing</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SPHE including Child Protection and Stay Safe</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Relationships and Sexuality Education (RSE)</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Active Learning Methodologies </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Anti Bullying-Procedures and Policy, Awareness Raising, Prevention and Intervention Strategies</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 PE</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 Wellbeing for teachers </a:t>
              </a:r>
            </a:p>
            <a:p>
              <a:pPr indent="76200" lvl="0" marL="0" marR="0" rtl="0" algn="l">
                <a:lnSpc>
                  <a:spcPct val="100000"/>
                </a:lnSpc>
                <a:spcBef>
                  <a:spcPts val="0"/>
                </a:spcBef>
                <a:spcAft>
                  <a:spcPts val="0"/>
                </a:spcAft>
                <a:buClr>
                  <a:schemeClr val="lt1"/>
                </a:buClr>
                <a:buFont typeface="Arial"/>
                <a:buNone/>
              </a:pPr>
              <a:r>
                <a:t/>
              </a:r>
              <a:endParaRPr b="0"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74" name="Shape 374"/>
            <p:cNvSpPr/>
            <p:nvPr/>
          </p:nvSpPr>
          <p:spPr>
            <a:xfrm>
              <a:off x="6443662" y="765175"/>
              <a:ext cx="2520900" cy="1511399"/>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PDST Websites</a:t>
              </a: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 </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www.pdst.ie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pdsttechnologyineducation.ie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scoilnet.ie (portal for resources)</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teachercpd.ie (on-line courses)</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ollscoil.net (ITE students awards)</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pic>
          <p:nvPicPr>
            <p:cNvPr id="375" name="Shape 375"/>
            <p:cNvPicPr preferRelativeResize="0"/>
            <p:nvPr/>
          </p:nvPicPr>
          <p:blipFill rotWithShape="1">
            <a:blip r:embed="rId2">
              <a:alphaModFix/>
            </a:blip>
            <a:srcRect b="0" l="0" r="0" t="0"/>
            <a:stretch/>
          </p:blipFill>
          <p:spPr>
            <a:xfrm>
              <a:off x="3116263" y="549275"/>
              <a:ext cx="3327299" cy="1584300"/>
            </a:xfrm>
            <a:prstGeom prst="rect">
              <a:avLst/>
            </a:prstGeom>
            <a:noFill/>
            <a:ln>
              <a:noFill/>
            </a:ln>
          </p:spPr>
        </p:pic>
        <p:sp>
          <p:nvSpPr>
            <p:cNvPr id="376" name="Shape 376"/>
            <p:cNvSpPr/>
            <p:nvPr/>
          </p:nvSpPr>
          <p:spPr>
            <a:xfrm>
              <a:off x="107950" y="44450"/>
              <a:ext cx="8856599" cy="576300"/>
            </a:xfrm>
            <a:prstGeom prst="roundRect">
              <a:avLst>
                <a:gd fmla="val 16667" name="adj"/>
              </a:avLst>
            </a:prstGeom>
            <a:solidFill>
              <a:srgbClr val="418763"/>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Overview of PDST Primary Supports for Leading Learning in the 21</a:t>
              </a:r>
              <a:r>
                <a:rPr b="1" baseline="30000" i="0" lang="en-IE" sz="1800" u="none" cap="none" strike="noStrike">
                  <a:solidFill>
                    <a:schemeClr val="lt1"/>
                  </a:solidFill>
                  <a:latin typeface="Calibri"/>
                  <a:ea typeface="Calibri"/>
                  <a:cs typeface="Calibri"/>
                  <a:sym typeface="Calibri"/>
                </a:rPr>
                <a:t>st</a:t>
              </a:r>
              <a:r>
                <a:rPr b="1" i="0" lang="en-IE" sz="1800" u="none" cap="none" strike="noStrike">
                  <a:solidFill>
                    <a:schemeClr val="lt1"/>
                  </a:solidFill>
                  <a:latin typeface="Calibri"/>
                  <a:ea typeface="Calibri"/>
                  <a:cs typeface="Calibri"/>
                  <a:sym typeface="Calibri"/>
                </a:rPr>
                <a:t> Century</a:t>
              </a:r>
            </a:p>
          </p:txBody>
        </p:sp>
        <p:sp>
          <p:nvSpPr>
            <p:cNvPr id="377" name="Shape 377"/>
            <p:cNvSpPr/>
            <p:nvPr/>
          </p:nvSpPr>
          <p:spPr>
            <a:xfrm>
              <a:off x="3419475" y="2060575"/>
              <a:ext cx="2952900" cy="288899"/>
            </a:xfrm>
            <a:prstGeom prst="roundRect">
              <a:avLst>
                <a:gd fmla="val 16667" name="adj"/>
              </a:avLst>
            </a:prstGeom>
            <a:solidFill>
              <a:srgbClr val="26226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i="0" lang="en-IE" sz="1800" u="none" cap="none" strike="noStrike">
                  <a:solidFill>
                    <a:schemeClr val="lt1"/>
                  </a:solidFill>
                  <a:latin typeface="Calibri"/>
                  <a:ea typeface="Calibri"/>
                  <a:cs typeface="Calibri"/>
                  <a:sym typeface="Calibri"/>
                </a:rPr>
                <a:t>www.pdst.ie/schoolsupport</a:t>
              </a:r>
            </a:p>
          </p:txBody>
        </p:sp>
        <p:sp>
          <p:nvSpPr>
            <p:cNvPr id="378" name="Shape 378"/>
            <p:cNvSpPr/>
            <p:nvPr/>
          </p:nvSpPr>
          <p:spPr>
            <a:xfrm>
              <a:off x="34925" y="6553200"/>
              <a:ext cx="9037500" cy="331800"/>
            </a:xfrm>
            <a:prstGeom prst="roundRect">
              <a:avLst>
                <a:gd fmla="val 16667"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1" lang="en-IE" sz="1100" u="none" cap="none" strike="noStrike">
                  <a:solidFill>
                    <a:srgbClr val="262262"/>
                  </a:solidFill>
                  <a:latin typeface="Calibri"/>
                  <a:ea typeface="Calibri"/>
                  <a:cs typeface="Calibri"/>
                  <a:sym typeface="Calibri"/>
                </a:rPr>
                <a:t>Models  of support:in-school support (in-class modeling, meeting principal/groups of teachers, Croke Park hrs), seminars, workshops, clusters</a:t>
              </a:r>
            </a:p>
          </p:txBody>
        </p:sp>
        <p:sp>
          <p:nvSpPr>
            <p:cNvPr id="379" name="Shape 379"/>
            <p:cNvSpPr/>
            <p:nvPr/>
          </p:nvSpPr>
          <p:spPr>
            <a:xfrm>
              <a:off x="107950" y="3284537"/>
              <a:ext cx="2663699" cy="12969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Literacy </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SSE &amp; strategies for improving</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oral language, writing</a:t>
              </a:r>
              <a:r>
                <a:rPr b="0" i="0" lang="en-IE" sz="1200" u="none" cap="none" strike="noStrike">
                  <a:solidFill>
                    <a:srgbClr val="17375E"/>
                  </a:solidFill>
                  <a:latin typeface="Calibri"/>
                  <a:ea typeface="Calibri"/>
                  <a:cs typeface="Calibri"/>
                  <a:sym typeface="Calibri"/>
                </a:rPr>
                <a:t>,</a:t>
              </a:r>
              <a:r>
                <a:rPr b="0" i="0" lang="en-IE" sz="1200" u="none" cap="none" strike="noStrike">
                  <a:solidFill>
                    <a:srgbClr val="262262"/>
                  </a:solidFill>
                  <a:latin typeface="Calibri"/>
                  <a:ea typeface="Calibri"/>
                  <a:cs typeface="Calibri"/>
                  <a:sym typeface="Calibri"/>
                </a:rPr>
                <a:t> reading and the use of broadcast /digital media.</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80" name="Shape 380"/>
            <p:cNvSpPr/>
            <p:nvPr/>
          </p:nvSpPr>
          <p:spPr>
            <a:xfrm>
              <a:off x="2916238" y="3284537"/>
              <a:ext cx="2735400" cy="12969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Numeracy</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SSE &amp; strategies for improving numeracy. Supporting the development of Mathematical thinking.</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81" name="Shape 381"/>
            <p:cNvSpPr/>
            <p:nvPr/>
          </p:nvSpPr>
          <p:spPr>
            <a:xfrm>
              <a:off x="5795962" y="3284537"/>
              <a:ext cx="3168600" cy="13682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Gaeilge</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Tacaíocht chun Curaclam na Gaeilge a chur i bhfeidhm i Scoileanna T1&amp;T2, Féinmheastóireacht Scoile, chomh maith le tacaíocht lán Ghaeilge a sholáthar do Ghaelscoileanna agus scoileanna sa Ghaeltacht.</a:t>
              </a:r>
              <a:r>
                <a:rPr b="1" i="0" lang="en-IE" sz="1200" u="none" cap="none" strike="noStrike">
                  <a:solidFill>
                    <a:srgbClr val="262262"/>
                  </a:solidFill>
                  <a:latin typeface="Calibri"/>
                  <a:ea typeface="Calibri"/>
                  <a:cs typeface="Calibri"/>
                  <a:sym typeface="Calibri"/>
                </a:rPr>
                <a:t> </a:t>
              </a: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p:txBody>
        </p:sp>
        <p:sp>
          <p:nvSpPr>
            <p:cNvPr id="382" name="Shape 382"/>
            <p:cNvSpPr/>
            <p:nvPr/>
          </p:nvSpPr>
          <p:spPr>
            <a:xfrm>
              <a:off x="4140200" y="4724400"/>
              <a:ext cx="4752900" cy="18732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Integrating ICT  - Primary</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Active Learning Methodologies- </a:t>
              </a:r>
              <a:r>
                <a:rPr b="0" i="0" lang="en-IE" sz="1200" u="none" cap="none" strike="noStrike">
                  <a:solidFill>
                    <a:srgbClr val="262262"/>
                  </a:solidFill>
                  <a:latin typeface="Calibri"/>
                  <a:ea typeface="Calibri"/>
                  <a:cs typeface="Calibri"/>
                  <a:sym typeface="Calibri"/>
                </a:rPr>
                <a:t>Key methodologies of the primary curriculum through the effective use of ICT.</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Literacy &amp; Numeracy </a:t>
              </a:r>
              <a:r>
                <a:rPr b="0" i="0" lang="en-IE" sz="1200" u="none" cap="none" strike="noStrike">
                  <a:solidFill>
                    <a:srgbClr val="262262"/>
                  </a:solidFill>
                  <a:latin typeface="Calibri"/>
                  <a:ea typeface="Calibri"/>
                  <a:cs typeface="Calibri"/>
                  <a:sym typeface="Calibri"/>
                </a:rPr>
                <a:t>– Creating, developing and using ICT to create teaching resources in all areas of primary literacy and numeracy.</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SSE</a:t>
              </a:r>
              <a:r>
                <a:rPr b="0" i="0" lang="en-IE" sz="1200" u="none" cap="none" strike="noStrike">
                  <a:solidFill>
                    <a:srgbClr val="262262"/>
                  </a:solidFill>
                  <a:latin typeface="Calibri"/>
                  <a:ea typeface="Calibri"/>
                  <a:cs typeface="Calibri"/>
                  <a:sym typeface="Calibri"/>
                </a:rPr>
                <a:t> – Online tools for gathering, collating &amp; analysing relevant data.</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eAssessment &amp; ePortfolios – </a:t>
              </a:r>
              <a:r>
                <a:rPr b="0" i="0" lang="en-IE" sz="1200" u="none" cap="none" strike="noStrike">
                  <a:solidFill>
                    <a:srgbClr val="262262"/>
                  </a:solidFill>
                  <a:latin typeface="Calibri"/>
                  <a:ea typeface="Calibri"/>
                  <a:cs typeface="Calibri"/>
                  <a:sym typeface="Calibri"/>
                </a:rPr>
                <a:t>Assessment of / for learning with ICT.</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ePlanning &amp; Collaboration</a:t>
              </a:r>
              <a:r>
                <a:rPr b="0" i="0" lang="en-IE" sz="1200" u="none" cap="none" strike="noStrike">
                  <a:solidFill>
                    <a:srgbClr val="262262"/>
                  </a:solidFill>
                  <a:latin typeface="Calibri"/>
                  <a:ea typeface="Calibri"/>
                  <a:cs typeface="Calibri"/>
                  <a:sym typeface="Calibri"/>
                </a:rPr>
                <a:t> – Google Apps for Education.</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Tablet Technology Integration </a:t>
              </a:r>
              <a:r>
                <a:rPr b="0" i="0" lang="en-IE" sz="1200" u="none" cap="none" strike="noStrike">
                  <a:solidFill>
                    <a:srgbClr val="262262"/>
                  </a:solidFill>
                  <a:latin typeface="Calibri"/>
                  <a:ea typeface="Calibri"/>
                  <a:cs typeface="Calibri"/>
                  <a:sym typeface="Calibri"/>
                </a:rPr>
                <a:t>– Pedagogy, Curriculum &amp; SEN </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Virtual Learning Environments (VLEs) </a:t>
              </a:r>
              <a:r>
                <a:rPr b="0" i="0" lang="en-IE" sz="1200" u="none" cap="none" strike="noStrike">
                  <a:solidFill>
                    <a:srgbClr val="262262"/>
                  </a:solidFill>
                  <a:latin typeface="Calibri"/>
                  <a:ea typeface="Calibri"/>
                  <a:cs typeface="Calibri"/>
                  <a:sym typeface="Calibri"/>
                </a:rPr>
                <a:t>– Google Classroom, Edmodo</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1" i="0" sz="1200" u="sng"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83" name="Shape 383"/>
            <p:cNvSpPr/>
            <p:nvPr/>
          </p:nvSpPr>
          <p:spPr>
            <a:xfrm>
              <a:off x="107950" y="692150"/>
              <a:ext cx="3240000" cy="1728900"/>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418763"/>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PDST Leadership Programmes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Misneach</a:t>
              </a:r>
              <a:r>
                <a:rPr b="0" i="0" lang="en-IE" sz="1100" u="none" cap="none" strike="noStrike">
                  <a:solidFill>
                    <a:srgbClr val="418763"/>
                  </a:solidFill>
                  <a:latin typeface="Calibri"/>
                  <a:ea typeface="Calibri"/>
                  <a:cs typeface="Calibri"/>
                  <a:sym typeface="Calibri"/>
                </a:rPr>
                <a:t>.....New Principals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Tánaiste</a:t>
              </a:r>
              <a:r>
                <a:rPr b="0" i="0" lang="en-IE" sz="1100" u="none" cap="none" strike="noStrike">
                  <a:solidFill>
                    <a:srgbClr val="418763"/>
                  </a:solidFill>
                  <a:latin typeface="Calibri"/>
                  <a:ea typeface="Calibri"/>
                  <a:cs typeface="Calibri"/>
                  <a:sym typeface="Calibri"/>
                </a:rPr>
                <a:t>.......New Deputy Principals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Tóraíocht</a:t>
              </a:r>
              <a:r>
                <a:rPr b="0" i="0" lang="en-IE" sz="1100" u="none" cap="none" strike="noStrike">
                  <a:solidFill>
                    <a:srgbClr val="418763"/>
                  </a:solidFill>
                  <a:latin typeface="Calibri"/>
                  <a:ea typeface="Calibri"/>
                  <a:cs typeface="Calibri"/>
                  <a:sym typeface="Calibri"/>
                </a:rPr>
                <a:t>.....Aspiring Leaders accredited by              </a:t>
              </a:r>
            </a:p>
            <a:p>
              <a:pPr indent="0" lvl="0" marL="0" marR="0" rtl="0" algn="l">
                <a:lnSpc>
                  <a:spcPct val="100000"/>
                </a:lnSpc>
                <a:spcBef>
                  <a:spcPts val="0"/>
                </a:spcBef>
                <a:spcAft>
                  <a:spcPts val="0"/>
                </a:spcAft>
                <a:buClr>
                  <a:srgbClr val="418763"/>
                </a:buClr>
                <a:buSzPct val="25000"/>
                <a:buFont typeface="Calibri"/>
                <a:buNone/>
              </a:pPr>
              <a:r>
                <a:rPr b="0" i="0" lang="en-IE" sz="1100" u="none" cap="none" strike="noStrike">
                  <a:solidFill>
                    <a:srgbClr val="418763"/>
                  </a:solidFill>
                  <a:latin typeface="Calibri"/>
                  <a:ea typeface="Calibri"/>
                  <a:cs typeface="Calibri"/>
                  <a:sym typeface="Calibri"/>
                </a:rPr>
                <a:t>                       Maynooth University</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Forbairt </a:t>
              </a:r>
              <a:r>
                <a:rPr b="0" i="0" lang="en-IE" sz="1100" u="none" cap="none" strike="noStrike">
                  <a:solidFill>
                    <a:srgbClr val="418763"/>
                  </a:solidFill>
                  <a:latin typeface="Calibri"/>
                  <a:ea typeface="Calibri"/>
                  <a:cs typeface="Calibri"/>
                  <a:sym typeface="Calibri"/>
                </a:rPr>
                <a:t>.......Experienced Principals &amp; ALNs</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Spreagadh</a:t>
              </a:r>
              <a:r>
                <a:rPr b="0" i="0" lang="en-IE" sz="1100" u="none" cap="none" strike="noStrike">
                  <a:solidFill>
                    <a:srgbClr val="418763"/>
                  </a:solidFill>
                  <a:latin typeface="Calibri"/>
                  <a:ea typeface="Calibri"/>
                  <a:cs typeface="Calibri"/>
                  <a:sym typeface="Calibri"/>
                </a:rPr>
                <a:t>...NAPD &amp; PDST  collaboration</a:t>
              </a:r>
            </a:p>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41876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418763"/>
                </a:solidFill>
                <a:latin typeface="Calibri"/>
                <a:ea typeface="Calibri"/>
                <a:cs typeface="Calibri"/>
                <a:sym typeface="Calibri"/>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DST Primary Supports Gaeilge">
    <p:spTree>
      <p:nvGrpSpPr>
        <p:cNvPr id="384" name="Shape 384"/>
        <p:cNvGrpSpPr/>
        <p:nvPr/>
      </p:nvGrpSpPr>
      <p:grpSpPr>
        <a:xfrm>
          <a:off x="0" y="0"/>
          <a:ext cx="0" cy="0"/>
          <a:chOff x="0" y="0"/>
          <a:chExt cx="0" cy="0"/>
        </a:xfrm>
      </p:grpSpPr>
      <p:sp>
        <p:nvSpPr>
          <p:cNvPr id="385" name="Shape 385"/>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grpSp>
        <p:nvGrpSpPr>
          <p:cNvPr id="386" name="Shape 386"/>
          <p:cNvGrpSpPr/>
          <p:nvPr/>
        </p:nvGrpSpPr>
        <p:grpSpPr>
          <a:xfrm>
            <a:off x="50800" y="44450"/>
            <a:ext cx="9045675" cy="6818212"/>
            <a:chOff x="50800" y="44450"/>
            <a:chExt cx="9045675" cy="6818212"/>
          </a:xfrm>
        </p:grpSpPr>
        <p:sp>
          <p:nvSpPr>
            <p:cNvPr id="387" name="Shape 387"/>
            <p:cNvSpPr/>
            <p:nvPr/>
          </p:nvSpPr>
          <p:spPr>
            <a:xfrm>
              <a:off x="107950" y="2343150"/>
              <a:ext cx="8856599" cy="7205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88" name="Shape 388"/>
            <p:cNvSpPr/>
            <p:nvPr/>
          </p:nvSpPr>
          <p:spPr>
            <a:xfrm>
              <a:off x="71438" y="4508500"/>
              <a:ext cx="3311400" cy="1712999"/>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Sláinte agus Folláine</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OSPS  Cosaint Leanaí agus Bí Slán san áireamh</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Oideachas Caidrimh agus Gnéasachta(OCG)</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Modheolaíochtaí Gníomhfhoghlama</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Gnásanna Frithbhulaíochta  agus Polasaí,  Straitéisí  feasachta, idirghabhála agus coisc</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 CO</a:t>
              </a:r>
            </a:p>
            <a:p>
              <a:pPr indent="-171450" lvl="0" marL="171450" marR="0" rtl="0" algn="l">
                <a:lnSpc>
                  <a:spcPct val="100000"/>
                </a:lnSpc>
                <a:spcBef>
                  <a:spcPts val="0"/>
                </a:spcBef>
                <a:spcAft>
                  <a:spcPts val="0"/>
                </a:spcAft>
                <a:buClr>
                  <a:srgbClr val="262262"/>
                </a:buClr>
                <a:buSzPct val="100000"/>
                <a:buFont typeface="Noto Symbol"/>
                <a:buChar char="➢"/>
              </a:pPr>
              <a:r>
                <a:rPr b="0" i="0" lang="en-IE" sz="1200" u="none" cap="none" strike="noStrike">
                  <a:solidFill>
                    <a:srgbClr val="262262"/>
                  </a:solidFill>
                  <a:latin typeface="Calibri"/>
                  <a:ea typeface="Calibri"/>
                  <a:cs typeface="Calibri"/>
                  <a:sym typeface="Calibri"/>
                </a:rPr>
                <a:t> Folláine do mhúinteoirí</a:t>
              </a:r>
            </a:p>
            <a:p>
              <a:pPr indent="76200" lvl="0" marL="0" marR="0" rtl="0" algn="l">
                <a:lnSpc>
                  <a:spcPct val="100000"/>
                </a:lnSpc>
                <a:spcBef>
                  <a:spcPts val="0"/>
                </a:spcBef>
                <a:spcAft>
                  <a:spcPts val="0"/>
                </a:spcAft>
                <a:buClr>
                  <a:schemeClr val="lt1"/>
                </a:buClr>
                <a:buFont typeface="Arial"/>
                <a:buNone/>
              </a:pPr>
              <a:r>
                <a:t/>
              </a:r>
              <a:endParaRPr b="0"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89" name="Shape 389"/>
            <p:cNvSpPr/>
            <p:nvPr/>
          </p:nvSpPr>
          <p:spPr>
            <a:xfrm>
              <a:off x="6372225" y="763587"/>
              <a:ext cx="2624100" cy="1511399"/>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418763"/>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Suímh SFGM</a:t>
              </a: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 </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www.pdst.ie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pdsttechnologyineducation.ie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scoilnet.ie ((tairseach d’acmhainní)</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teachercpd.ie (Cúrsaí ar líne)</a:t>
              </a:r>
            </a:p>
            <a:p>
              <a:pPr indent="0" lvl="0" marL="0" marR="0" rtl="0" algn="l">
                <a:lnSpc>
                  <a:spcPct val="100000"/>
                </a:lnSpc>
                <a:spcBef>
                  <a:spcPts val="0"/>
                </a:spcBef>
                <a:spcAft>
                  <a:spcPts val="0"/>
                </a:spcAft>
                <a:buClr>
                  <a:srgbClr val="418763"/>
                </a:buClr>
                <a:buSzPct val="100000"/>
                <a:buFont typeface="Noto Symbol"/>
                <a:buChar char="➢"/>
              </a:pPr>
              <a:r>
                <a:rPr b="0" i="0" lang="en-IE" sz="1200" u="none" cap="none" strike="noStrike">
                  <a:solidFill>
                    <a:srgbClr val="418763"/>
                  </a:solidFill>
                  <a:latin typeface="Calibri"/>
                  <a:ea typeface="Calibri"/>
                  <a:cs typeface="Calibri"/>
                  <a:sym typeface="Calibri"/>
                </a:rPr>
                <a:t>ollscoil.net (ITE gradaim scoláirí)</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pic>
          <p:nvPicPr>
            <p:cNvPr id="390" name="Shape 390"/>
            <p:cNvPicPr preferRelativeResize="0"/>
            <p:nvPr/>
          </p:nvPicPr>
          <p:blipFill rotWithShape="1">
            <a:blip r:embed="rId2">
              <a:alphaModFix/>
            </a:blip>
            <a:srcRect b="0" l="0" r="0" t="0"/>
            <a:stretch/>
          </p:blipFill>
          <p:spPr>
            <a:xfrm>
              <a:off x="3563937" y="733425"/>
              <a:ext cx="2808300" cy="1368299"/>
            </a:xfrm>
            <a:prstGeom prst="rect">
              <a:avLst/>
            </a:prstGeom>
            <a:noFill/>
            <a:ln>
              <a:noFill/>
            </a:ln>
          </p:spPr>
        </p:pic>
        <p:sp>
          <p:nvSpPr>
            <p:cNvPr id="391" name="Shape 391"/>
            <p:cNvSpPr/>
            <p:nvPr/>
          </p:nvSpPr>
          <p:spPr>
            <a:xfrm>
              <a:off x="179388" y="44450"/>
              <a:ext cx="8856599" cy="576300"/>
            </a:xfrm>
            <a:prstGeom prst="roundRect">
              <a:avLst>
                <a:gd fmla="val 16667" name="adj"/>
              </a:avLst>
            </a:prstGeom>
            <a:solidFill>
              <a:srgbClr val="418763"/>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Foramharc ar na tacaíochtaí  Bunscoile de chuid SFGM </a:t>
              </a:r>
            </a:p>
            <a:p>
              <a:pPr indent="0" lvl="0" marL="0" marR="0" rtl="0" algn="ctr">
                <a:lnSpc>
                  <a:spcPct val="100000"/>
                </a:lnSpc>
                <a:spcBef>
                  <a:spcPts val="0"/>
                </a:spcBef>
                <a:spcAft>
                  <a:spcPts val="0"/>
                </a:spcAft>
                <a:buClr>
                  <a:schemeClr val="lt1"/>
                </a:buClr>
                <a:buSzPct val="25000"/>
                <a:buFont typeface="Calibri"/>
                <a:buNone/>
              </a:pPr>
              <a:r>
                <a:rPr b="1" i="0" lang="en-IE" sz="1800" u="none" cap="none" strike="noStrike">
                  <a:solidFill>
                    <a:schemeClr val="lt1"/>
                  </a:solidFill>
                  <a:latin typeface="Calibri"/>
                  <a:ea typeface="Calibri"/>
                  <a:cs typeface="Calibri"/>
                  <a:sym typeface="Calibri"/>
                </a:rPr>
                <a:t>chun An Fhoghlaim a threorú sa 21</a:t>
              </a:r>
              <a:r>
                <a:rPr b="1" baseline="30000" i="0" lang="en-IE" sz="1800" u="none" cap="none" strike="noStrike">
                  <a:solidFill>
                    <a:schemeClr val="lt1"/>
                  </a:solidFill>
                  <a:latin typeface="Calibri"/>
                  <a:ea typeface="Calibri"/>
                  <a:cs typeface="Calibri"/>
                  <a:sym typeface="Calibri"/>
                </a:rPr>
                <a:t>ú</a:t>
              </a:r>
              <a:r>
                <a:rPr b="1" i="0" lang="en-IE" sz="1800" u="none" cap="none" strike="noStrike">
                  <a:solidFill>
                    <a:schemeClr val="lt1"/>
                  </a:solidFill>
                  <a:latin typeface="Calibri"/>
                  <a:ea typeface="Calibri"/>
                  <a:cs typeface="Calibri"/>
                  <a:sym typeface="Calibri"/>
                </a:rPr>
                <a:t> Aois</a:t>
              </a:r>
            </a:p>
            <a:p>
              <a:pPr indent="0" lvl="0" marL="0" marR="0" rtl="0" algn="ctr">
                <a:lnSpc>
                  <a:spcPct val="100000"/>
                </a:lnSpc>
                <a:spcBef>
                  <a:spcPts val="0"/>
                </a:spcBef>
                <a:spcAft>
                  <a:spcPts val="0"/>
                </a:spcAft>
                <a:buClr>
                  <a:srgbClr val="000000"/>
                </a:buClr>
                <a:buFont typeface="Arial"/>
                <a:buNone/>
              </a:pPr>
              <a:r>
                <a:t/>
              </a:r>
              <a:endParaRPr b="1" i="0" sz="1800" u="none" cap="none" strike="noStrike">
                <a:solidFill>
                  <a:schemeClr val="lt1"/>
                </a:solidFill>
                <a:latin typeface="Calibri"/>
                <a:ea typeface="Calibri"/>
                <a:cs typeface="Calibri"/>
                <a:sym typeface="Calibri"/>
              </a:endParaRPr>
            </a:p>
          </p:txBody>
        </p:sp>
        <p:sp>
          <p:nvSpPr>
            <p:cNvPr id="392" name="Shape 392"/>
            <p:cNvSpPr/>
            <p:nvPr/>
          </p:nvSpPr>
          <p:spPr>
            <a:xfrm>
              <a:off x="3419475" y="2060575"/>
              <a:ext cx="2952900" cy="288899"/>
            </a:xfrm>
            <a:prstGeom prst="roundRect">
              <a:avLst>
                <a:gd fmla="val 16667" name="adj"/>
              </a:avLst>
            </a:prstGeom>
            <a:solidFill>
              <a:srgbClr val="26226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i="0" lang="en-IE" sz="1800" u="none" cap="none" strike="noStrike">
                  <a:solidFill>
                    <a:schemeClr val="lt1"/>
                  </a:solidFill>
                  <a:latin typeface="Calibri"/>
                  <a:ea typeface="Calibri"/>
                  <a:cs typeface="Calibri"/>
                  <a:sym typeface="Calibri"/>
                </a:rPr>
                <a:t>www.pdst.ie/schoolsupport</a:t>
              </a:r>
            </a:p>
          </p:txBody>
        </p:sp>
        <p:sp>
          <p:nvSpPr>
            <p:cNvPr id="393" name="Shape 393"/>
            <p:cNvSpPr/>
            <p:nvPr/>
          </p:nvSpPr>
          <p:spPr>
            <a:xfrm>
              <a:off x="50800" y="6430962"/>
              <a:ext cx="9036000" cy="431700"/>
            </a:xfrm>
            <a:prstGeom prst="roundRect">
              <a:avLst>
                <a:gd fmla="val 16667" name="adj"/>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1" lang="en-IE" sz="1100" u="none" cap="none" strike="noStrike">
                  <a:solidFill>
                    <a:srgbClr val="262262"/>
                  </a:solidFill>
                  <a:latin typeface="Calibri"/>
                  <a:ea typeface="Calibri"/>
                  <a:cs typeface="Calibri"/>
                  <a:sym typeface="Calibri"/>
                </a:rPr>
                <a:t>Modhanna tacaíochta: tacaíocht ion-scoile (eiseamláir ranga, bualadh le Príomhoide/ grúpaí múinteoirí, uaireanta Pháirc an Chrócaigh, seimineáir,ceardlanna, cnuasghrúpaí</a:t>
              </a:r>
            </a:p>
          </p:txBody>
        </p:sp>
        <p:sp>
          <p:nvSpPr>
            <p:cNvPr id="394" name="Shape 394"/>
            <p:cNvSpPr/>
            <p:nvPr/>
          </p:nvSpPr>
          <p:spPr>
            <a:xfrm>
              <a:off x="107950" y="3141663"/>
              <a:ext cx="2663699" cy="12969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Litearthacht</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FMS &amp; straitéisí chun </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labhairt, scríbhneoireacht,</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léitheoireacht, úsáid na meán craolta/digiteach  a fheabhsú</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95" name="Shape 395"/>
            <p:cNvSpPr/>
            <p:nvPr/>
          </p:nvSpPr>
          <p:spPr>
            <a:xfrm>
              <a:off x="2916238" y="3117850"/>
              <a:ext cx="2735400" cy="12969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Uimhearthacht</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FMS &amp; straitéisí chun uimhearthacht a fheabhsú. Ag tacú le  smaointeoireacht mhatamaiticiúil a fhorbairt</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262262"/>
                </a:solidFill>
                <a:latin typeface="Calibri"/>
                <a:ea typeface="Calibri"/>
                <a:cs typeface="Calibri"/>
                <a:sym typeface="Calibri"/>
              </a:endParaRPr>
            </a:p>
          </p:txBody>
        </p:sp>
        <p:sp>
          <p:nvSpPr>
            <p:cNvPr id="396" name="Shape 396"/>
            <p:cNvSpPr/>
            <p:nvPr/>
          </p:nvSpPr>
          <p:spPr>
            <a:xfrm>
              <a:off x="5795962" y="3111500"/>
              <a:ext cx="3300300" cy="12969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Gaeilge</a:t>
              </a:r>
            </a:p>
            <a:p>
              <a:pPr indent="0" lvl="0" marL="0" marR="0" rtl="0" algn="ctr">
                <a:lnSpc>
                  <a:spcPct val="100000"/>
                </a:lnSpc>
                <a:spcBef>
                  <a:spcPts val="0"/>
                </a:spcBef>
                <a:spcAft>
                  <a:spcPts val="0"/>
                </a:spcAft>
                <a:buClr>
                  <a:srgbClr val="262262"/>
                </a:buClr>
                <a:buSzPct val="25000"/>
                <a:buFont typeface="Calibri"/>
                <a:buNone/>
              </a:pPr>
              <a:r>
                <a:rPr b="0" i="0" lang="en-IE" sz="1200" u="none" cap="none" strike="noStrike">
                  <a:solidFill>
                    <a:srgbClr val="262262"/>
                  </a:solidFill>
                  <a:latin typeface="Calibri"/>
                  <a:ea typeface="Calibri"/>
                  <a:cs typeface="Calibri"/>
                  <a:sym typeface="Calibri"/>
                </a:rPr>
                <a:t>Tacaíocht chun Curaclam na Gaeilge a chur i bhfeidhm i Scoileanna T1&amp;T2, Féinmheastóireacht Scoile, chomh maith le tacaíocht lán Ghaeilge a sholáthar do Ghaelscoileanna agus scoileanna sa Ghaeltacht.</a:t>
              </a:r>
              <a:r>
                <a:rPr b="1" i="0" lang="en-IE" sz="1200" u="none" cap="none" strike="noStrike">
                  <a:solidFill>
                    <a:srgbClr val="262262"/>
                  </a:solidFill>
                  <a:latin typeface="Calibri"/>
                  <a:ea typeface="Calibri"/>
                  <a:cs typeface="Calibri"/>
                  <a:sym typeface="Calibri"/>
                </a:rPr>
                <a:t> </a:t>
              </a: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p:txBody>
        </p:sp>
        <p:sp>
          <p:nvSpPr>
            <p:cNvPr id="397" name="Shape 397"/>
            <p:cNvSpPr/>
            <p:nvPr/>
          </p:nvSpPr>
          <p:spPr>
            <a:xfrm>
              <a:off x="3432175" y="4465637"/>
              <a:ext cx="5664300" cy="2014500"/>
            </a:xfrm>
            <a:prstGeom prst="roundRect">
              <a:avLst>
                <a:gd fmla="val 16667" name="adj"/>
              </a:avLst>
            </a:prstGeom>
            <a:noFill/>
            <a:ln cap="flat" cmpd="sng" w="25400">
              <a:solidFill>
                <a:srgbClr val="395E8A"/>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Comhthathú TFC  - Bunscolaíocht</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Modheolaíochtaí Gníomhfhoghlama – </a:t>
              </a:r>
              <a:r>
                <a:rPr b="0" i="0" lang="en-IE" sz="1200" u="none" cap="none" strike="noStrike">
                  <a:solidFill>
                    <a:srgbClr val="262262"/>
                  </a:solidFill>
                  <a:latin typeface="Calibri"/>
                  <a:ea typeface="Calibri"/>
                  <a:cs typeface="Calibri"/>
                  <a:sym typeface="Calibri"/>
                </a:rPr>
                <a:t>príomhmhodheolaíochtaí ó churaclam na bunscoile á léiriú go héifeaachtach ag TFC.</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Litearthacht &amp; Uimhearthacht</a:t>
              </a:r>
              <a:r>
                <a:rPr b="0" i="0" lang="en-IE" sz="1200" u="none" cap="none" strike="noStrike">
                  <a:solidFill>
                    <a:srgbClr val="262262"/>
                  </a:solidFill>
                  <a:latin typeface="Calibri"/>
                  <a:ea typeface="Calibri"/>
                  <a:cs typeface="Calibri"/>
                  <a:sym typeface="Calibri"/>
                </a:rPr>
                <a:t>– ag cruthú, ag forbairt  &amp; ag úsáid TFC chun acmhainní teagaisc  a chruthú i ngach gné den litearthacht agus de uimhearthacht ag leibhéal na bunscoile </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FMS</a:t>
              </a:r>
              <a:r>
                <a:rPr b="0" i="0" lang="en-IE" sz="1200" u="none" cap="none" strike="noStrike">
                  <a:solidFill>
                    <a:srgbClr val="262262"/>
                  </a:solidFill>
                  <a:latin typeface="Calibri"/>
                  <a:ea typeface="Calibri"/>
                  <a:cs typeface="Calibri"/>
                  <a:sym typeface="Calibri"/>
                </a:rPr>
                <a:t> – Uirlisí ar líne chun sonraí ábhartha a bhailiú, a chomhordú  agus a anailísiú.</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Ríomhmheasúní &amp; ríomhphunanna– </a:t>
              </a:r>
              <a:r>
                <a:rPr b="0" i="0" lang="en-IE" sz="1200" u="none" cap="none" strike="noStrike">
                  <a:solidFill>
                    <a:srgbClr val="262262"/>
                  </a:solidFill>
                  <a:latin typeface="Calibri"/>
                  <a:ea typeface="Calibri"/>
                  <a:cs typeface="Calibri"/>
                  <a:sym typeface="Calibri"/>
                </a:rPr>
                <a:t>Measúnú na/ chun Foghlama agus TFC</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Ríomhphleanáil &amp; Comhoibriú</a:t>
              </a:r>
              <a:r>
                <a:rPr b="0" i="0" lang="en-IE" sz="1200" u="none" cap="none" strike="noStrike">
                  <a:solidFill>
                    <a:srgbClr val="262262"/>
                  </a:solidFill>
                  <a:latin typeface="Calibri"/>
                  <a:ea typeface="Calibri"/>
                  <a:cs typeface="Calibri"/>
                  <a:sym typeface="Calibri"/>
                </a:rPr>
                <a:t>– Aipeanna Google don Oideachas</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Comhthathú Teicneolaíocht  na dTáibléad</a:t>
              </a:r>
              <a:r>
                <a:rPr b="0" i="0" lang="en-IE" sz="1200" u="none" cap="none" strike="noStrike">
                  <a:solidFill>
                    <a:srgbClr val="262262"/>
                  </a:solidFill>
                  <a:latin typeface="Calibri"/>
                  <a:ea typeface="Calibri"/>
                  <a:cs typeface="Calibri"/>
                  <a:sym typeface="Calibri"/>
                </a:rPr>
                <a:t> (– Oideolaíocht, Curaclam &amp; SEN </a:t>
              </a:r>
            </a:p>
            <a:p>
              <a:pPr indent="0" lvl="0" marL="0" marR="0" rtl="0" algn="l">
                <a:lnSpc>
                  <a:spcPct val="100000"/>
                </a:lnSpc>
                <a:spcBef>
                  <a:spcPts val="0"/>
                </a:spcBef>
                <a:spcAft>
                  <a:spcPts val="0"/>
                </a:spcAft>
                <a:buClr>
                  <a:srgbClr val="262262"/>
                </a:buClr>
                <a:buSzPct val="100000"/>
                <a:buFont typeface="Noto Symbol"/>
                <a:buChar char="➢"/>
              </a:pPr>
              <a:r>
                <a:rPr b="1" i="0" lang="en-IE" sz="1200" u="none" cap="none" strike="noStrike">
                  <a:solidFill>
                    <a:srgbClr val="262262"/>
                  </a:solidFill>
                  <a:latin typeface="Calibri"/>
                  <a:ea typeface="Calibri"/>
                  <a:cs typeface="Calibri"/>
                  <a:sym typeface="Calibri"/>
                </a:rPr>
                <a:t>Timpeallacht Fhíorúil Foghlama(TFF) – Seomra ranga Google, Edmodo</a:t>
              </a:r>
            </a:p>
            <a:p>
              <a:pPr indent="0" lvl="0" marL="0" marR="0" rtl="0" algn="l">
                <a:lnSpc>
                  <a:spcPct val="100000"/>
                </a:lnSpc>
                <a:spcBef>
                  <a:spcPts val="0"/>
                </a:spcBef>
                <a:spcAft>
                  <a:spcPts val="0"/>
                </a:spcAft>
                <a:buClr>
                  <a:srgbClr val="000000"/>
                </a:buClr>
                <a:buFont typeface="Arial"/>
                <a:buNone/>
              </a:pPr>
              <a:r>
                <a:t/>
              </a:r>
              <a:endParaRPr b="1" i="0" sz="1200" u="sng" cap="none" strike="noStrike">
                <a:solidFill>
                  <a:srgbClr val="26226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76200" lvl="0" marL="0" marR="0" rtl="0" algn="l">
                <a:lnSpc>
                  <a:spcPct val="100000"/>
                </a:lnSpc>
                <a:spcBef>
                  <a:spcPts val="0"/>
                </a:spcBef>
                <a:spcAft>
                  <a:spcPts val="0"/>
                </a:spcAft>
                <a:buClr>
                  <a:schemeClr val="lt1"/>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0070C0"/>
                </a:solidFill>
                <a:latin typeface="Calibri"/>
                <a:ea typeface="Calibri"/>
                <a:cs typeface="Calibri"/>
                <a:sym typeface="Calibri"/>
              </a:endParaRPr>
            </a:p>
          </p:txBody>
        </p:sp>
        <p:sp>
          <p:nvSpPr>
            <p:cNvPr id="398" name="Shape 398"/>
            <p:cNvSpPr/>
            <p:nvPr/>
          </p:nvSpPr>
          <p:spPr>
            <a:xfrm>
              <a:off x="107950" y="692150"/>
              <a:ext cx="3240000" cy="1584300"/>
            </a:xfrm>
            <a:prstGeom prst="roundRect">
              <a:avLst>
                <a:gd fmla="val 16667" name="adj"/>
              </a:avLst>
            </a:prstGeom>
            <a:noFill/>
            <a:ln cap="flat" cmpd="sng" w="25400">
              <a:solidFill>
                <a:srgbClr val="418763"/>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1200" u="none" cap="none" strike="noStrike">
                <a:solidFill>
                  <a:srgbClr val="418763"/>
                </a:solidFill>
                <a:latin typeface="Calibri"/>
                <a:ea typeface="Calibri"/>
                <a:cs typeface="Calibri"/>
                <a:sym typeface="Calibri"/>
              </a:endParaRPr>
            </a:p>
            <a:p>
              <a:pPr indent="0" lvl="0" marL="0" marR="0" rtl="0" algn="ctr">
                <a:lnSpc>
                  <a:spcPct val="100000"/>
                </a:lnSpc>
                <a:spcBef>
                  <a:spcPts val="0"/>
                </a:spcBef>
                <a:spcAft>
                  <a:spcPts val="0"/>
                </a:spcAft>
                <a:buClr>
                  <a:srgbClr val="418763"/>
                </a:buClr>
                <a:buSzPct val="25000"/>
                <a:buFont typeface="Calibri"/>
                <a:buNone/>
              </a:pPr>
              <a:r>
                <a:rPr b="1" i="0" lang="en-IE" sz="1200" u="none" cap="none" strike="noStrike">
                  <a:solidFill>
                    <a:srgbClr val="418763"/>
                  </a:solidFill>
                  <a:latin typeface="Calibri"/>
                  <a:ea typeface="Calibri"/>
                  <a:cs typeface="Calibri"/>
                  <a:sym typeface="Calibri"/>
                </a:rPr>
                <a:t>Cláracha Ceannaireachta SFGM</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Misneach</a:t>
              </a:r>
              <a:r>
                <a:rPr b="0" i="0" lang="en-IE" sz="1100" u="none" cap="none" strike="noStrike">
                  <a:solidFill>
                    <a:srgbClr val="418763"/>
                  </a:solidFill>
                  <a:latin typeface="Calibri"/>
                  <a:ea typeface="Calibri"/>
                  <a:cs typeface="Calibri"/>
                  <a:sym typeface="Calibri"/>
                </a:rPr>
                <a:t>...Príomhoidí Nua</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Tánaiste</a:t>
              </a:r>
              <a:r>
                <a:rPr b="0" i="0" lang="en-IE" sz="1100" u="none" cap="none" strike="noStrike">
                  <a:solidFill>
                    <a:srgbClr val="418763"/>
                  </a:solidFill>
                  <a:latin typeface="Calibri"/>
                  <a:ea typeface="Calibri"/>
                  <a:cs typeface="Calibri"/>
                  <a:sym typeface="Calibri"/>
                </a:rPr>
                <a:t>...Leas Phríomhoidí Nua</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Tóraíocht</a:t>
              </a:r>
              <a:r>
                <a:rPr b="0" i="0" lang="en-IE" sz="1100" u="none" cap="none" strike="noStrike">
                  <a:solidFill>
                    <a:srgbClr val="418763"/>
                  </a:solidFill>
                  <a:latin typeface="Calibri"/>
                  <a:ea typeface="Calibri"/>
                  <a:cs typeface="Calibri"/>
                  <a:sym typeface="Calibri"/>
                </a:rPr>
                <a:t>...Ceannairí Uaillmhianacha creidiúnaithe ag Ollscoil Mhá  Nuad</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Forbairt </a:t>
              </a:r>
              <a:r>
                <a:rPr b="0" i="0" lang="en-IE" sz="1100" u="none" cap="none" strike="noStrike">
                  <a:solidFill>
                    <a:srgbClr val="418763"/>
                  </a:solidFill>
                  <a:latin typeface="Calibri"/>
                  <a:ea typeface="Calibri"/>
                  <a:cs typeface="Calibri"/>
                  <a:sym typeface="Calibri"/>
                </a:rPr>
                <a:t>...Príomhoidí Oilte &amp; ALN</a:t>
              </a:r>
            </a:p>
            <a:p>
              <a:pPr indent="0" lvl="0" marL="0" marR="0" rtl="0" algn="l">
                <a:lnSpc>
                  <a:spcPct val="100000"/>
                </a:lnSpc>
                <a:spcBef>
                  <a:spcPts val="0"/>
                </a:spcBef>
                <a:spcAft>
                  <a:spcPts val="0"/>
                </a:spcAft>
                <a:buClr>
                  <a:srgbClr val="418763"/>
                </a:buClr>
                <a:buSzPct val="25000"/>
                <a:buFont typeface="Calibri"/>
                <a:buNone/>
              </a:pPr>
              <a:r>
                <a:rPr b="1" i="0" lang="en-IE" sz="1100" u="none" cap="none" strike="noStrike">
                  <a:solidFill>
                    <a:srgbClr val="418763"/>
                  </a:solidFill>
                  <a:latin typeface="Calibri"/>
                  <a:ea typeface="Calibri"/>
                  <a:cs typeface="Calibri"/>
                  <a:sym typeface="Calibri"/>
                </a:rPr>
                <a:t>Spreagadh</a:t>
              </a:r>
              <a:r>
                <a:rPr b="0" i="0" lang="en-IE" sz="1100" u="none" cap="none" strike="noStrike">
                  <a:solidFill>
                    <a:srgbClr val="418763"/>
                  </a:solidFill>
                  <a:latin typeface="Calibri"/>
                  <a:ea typeface="Calibri"/>
                  <a:cs typeface="Calibri"/>
                  <a:sym typeface="Calibri"/>
                </a:rPr>
                <a:t>...NAPD &amp; SFGM Comhoibriú </a:t>
              </a:r>
            </a:p>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41876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418763"/>
                </a:solidFill>
                <a:latin typeface="Calibri"/>
                <a:ea typeface="Calibri"/>
                <a:cs typeface="Calibri"/>
                <a:sym typeface="Calibri"/>
              </a:endParaRPr>
            </a:p>
          </p:txBody>
        </p:sp>
        <p:sp>
          <p:nvSpPr>
            <p:cNvPr id="399" name="Shape 399"/>
            <p:cNvSpPr/>
            <p:nvPr/>
          </p:nvSpPr>
          <p:spPr>
            <a:xfrm>
              <a:off x="250825" y="2357438"/>
              <a:ext cx="8569200" cy="6143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200" u="none" cap="none" strike="noStrike">
                  <a:solidFill>
                    <a:srgbClr val="262262"/>
                  </a:solidFill>
                  <a:latin typeface="Calibri"/>
                  <a:ea typeface="Calibri"/>
                  <a:cs typeface="Calibri"/>
                  <a:sym typeface="Calibri"/>
                </a:rPr>
                <a:t>Féinmheastóireacht Scoile</a:t>
              </a:r>
            </a:p>
            <a:p>
              <a:pPr indent="0" lvl="0" marL="0" marR="0" rtl="0" algn="ctr">
                <a:lnSpc>
                  <a:spcPct val="100000"/>
                </a:lnSpc>
                <a:spcBef>
                  <a:spcPts val="0"/>
                </a:spcBef>
                <a:spcAft>
                  <a:spcPts val="0"/>
                </a:spcAft>
                <a:buClr>
                  <a:srgbClr val="262262"/>
                </a:buClr>
                <a:buSzPct val="25000"/>
                <a:buFont typeface="Calibri"/>
                <a:buNone/>
              </a:pPr>
              <a:r>
                <a:rPr b="0" i="0" lang="en-IE" sz="1100" u="none" cap="none" strike="noStrike">
                  <a:solidFill>
                    <a:srgbClr val="262262"/>
                  </a:solidFill>
                  <a:latin typeface="Calibri"/>
                  <a:ea typeface="Calibri"/>
                  <a:cs typeface="Calibri"/>
                  <a:sym typeface="Calibri"/>
                </a:rPr>
                <a:t>An Creat Teagaisc &amp; Foghlama; An Próiseas 6 Chéim FMS ; sonraí ábhartha a bhailiú, a chomhordú  &amp; a anailísiú; An PFS  do Litearthacht, Uimhearthacht agus gné ar bith eile den teagasc agus den fhoghlaim a chur i bhfeidhm</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1" name="Shape 41"/>
        <p:cNvGrpSpPr/>
        <p:nvPr/>
      </p:nvGrpSpPr>
      <p:grpSpPr>
        <a:xfrm>
          <a:off x="0" y="0"/>
          <a:ext cx="0" cy="0"/>
          <a:chOff x="0" y="0"/>
          <a:chExt cx="0" cy="0"/>
        </a:xfrm>
      </p:grpSpPr>
      <p:sp>
        <p:nvSpPr>
          <p:cNvPr id="42" name="Shape 42"/>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4" name="Shape 44"/>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6" name="Shape 46"/>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9" name="Shape 49"/>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PDST Concluding Slide">
    <p:spTree>
      <p:nvGrpSpPr>
        <p:cNvPr id="400" name="Shape 400"/>
        <p:cNvGrpSpPr/>
        <p:nvPr/>
      </p:nvGrpSpPr>
      <p:grpSpPr>
        <a:xfrm>
          <a:off x="0" y="0"/>
          <a:ext cx="0" cy="0"/>
          <a:chOff x="0" y="0"/>
          <a:chExt cx="0" cy="0"/>
        </a:xfrm>
      </p:grpSpPr>
      <p:sp>
        <p:nvSpPr>
          <p:cNvPr id="401" name="Shape 401"/>
          <p:cNvSpPr/>
          <p:nvPr/>
        </p:nvSpPr>
        <p:spPr>
          <a:xfrm>
            <a:off x="0" y="0"/>
            <a:ext cx="9144000" cy="6864300"/>
          </a:xfrm>
          <a:prstGeom prst="rect">
            <a:avLst/>
          </a:prstGeom>
          <a:gradFill>
            <a:gsLst>
              <a:gs pos="0">
                <a:srgbClr val="AECCF1"/>
              </a:gs>
              <a:gs pos="50000">
                <a:srgbClr val="CEE0F6"/>
              </a:gs>
              <a:gs pos="100000">
                <a:srgbClr val="E7F1FA"/>
              </a:gs>
            </a:gsLst>
            <a:lin ang="16200038" scaled="0"/>
          </a:gra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402" name="Shape 402"/>
          <p:cNvSpPr/>
          <p:nvPr/>
        </p:nvSpPr>
        <p:spPr>
          <a:xfrm>
            <a:off x="665431" y="0"/>
            <a:ext cx="214799" cy="6864300"/>
          </a:xfrm>
          <a:prstGeom prst="rect">
            <a:avLst/>
          </a:prstGeom>
          <a:solidFill>
            <a:srgbClr val="418763"/>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403" name="Shape 403"/>
          <p:cNvSpPr/>
          <p:nvPr/>
        </p:nvSpPr>
        <p:spPr>
          <a:xfrm>
            <a:off x="-1463" y="0"/>
            <a:ext cx="540899" cy="6864300"/>
          </a:xfrm>
          <a:prstGeom prst="rect">
            <a:avLst/>
          </a:prstGeom>
          <a:solidFill>
            <a:srgbClr val="262262"/>
          </a:solidFill>
          <a:ln>
            <a:noFill/>
          </a:ln>
        </p:spPr>
        <p:txBody>
          <a:bodyPr anchorCtr="0" anchor="t" bIns="36575" lIns="36575" rIns="36575" tIns="365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404" name="Shape 404"/>
          <p:cNvPicPr preferRelativeResize="0"/>
          <p:nvPr/>
        </p:nvPicPr>
        <p:blipFill rotWithShape="1">
          <a:blip r:embed="rId2">
            <a:alphaModFix/>
          </a:blip>
          <a:srcRect b="11843" l="8012" r="8951" t="8130"/>
          <a:stretch/>
        </p:blipFill>
        <p:spPr>
          <a:xfrm>
            <a:off x="2509222" y="404662"/>
            <a:ext cx="5087999" cy="2334599"/>
          </a:xfrm>
          <a:prstGeom prst="rect">
            <a:avLst/>
          </a:prstGeom>
          <a:noFill/>
          <a:ln>
            <a:noFill/>
          </a:ln>
        </p:spPr>
      </p:pic>
      <p:sp>
        <p:nvSpPr>
          <p:cNvPr id="405" name="Shape 405"/>
          <p:cNvSpPr txBox="1"/>
          <p:nvPr/>
        </p:nvSpPr>
        <p:spPr>
          <a:xfrm>
            <a:off x="2388858" y="2636910"/>
            <a:ext cx="5328600" cy="1015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418763"/>
              </a:buClr>
              <a:buSzPct val="25000"/>
              <a:buFont typeface="Calibri"/>
              <a:buNone/>
            </a:pPr>
            <a:r>
              <a:rPr b="1" i="0" lang="en-IE" sz="5400" u="none" cap="none" strike="noStrike">
                <a:solidFill>
                  <a:srgbClr val="418763"/>
                </a:solidFill>
                <a:latin typeface="Calibri"/>
                <a:ea typeface="Calibri"/>
                <a:cs typeface="Calibri"/>
                <a:sym typeface="Calibri"/>
              </a:rPr>
              <a:t>www.</a:t>
            </a:r>
            <a:r>
              <a:rPr b="1" i="0" lang="en-IE" sz="6000" u="none" cap="none" strike="noStrike">
                <a:solidFill>
                  <a:srgbClr val="262262"/>
                </a:solidFill>
                <a:latin typeface="Calibri"/>
                <a:ea typeface="Calibri"/>
                <a:cs typeface="Calibri"/>
                <a:sym typeface="Calibri"/>
              </a:rPr>
              <a:t>pdst.</a:t>
            </a:r>
            <a:r>
              <a:rPr b="1" i="0" lang="en-IE" sz="5400" u="none" cap="none" strike="noStrike">
                <a:solidFill>
                  <a:srgbClr val="418763"/>
                </a:solidFill>
                <a:latin typeface="Calibri"/>
                <a:ea typeface="Calibri"/>
                <a:cs typeface="Calibri"/>
                <a:sym typeface="Calibri"/>
              </a:rPr>
              <a:t>ie</a:t>
            </a:r>
          </a:p>
        </p:txBody>
      </p:sp>
      <p:sp>
        <p:nvSpPr>
          <p:cNvPr id="406" name="Shape 406"/>
          <p:cNvSpPr txBox="1"/>
          <p:nvPr/>
        </p:nvSpPr>
        <p:spPr>
          <a:xfrm>
            <a:off x="2195734" y="5968982"/>
            <a:ext cx="5832600" cy="7385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62262"/>
              </a:buClr>
              <a:buSzPct val="25000"/>
              <a:buFont typeface="Calibri"/>
              <a:buNone/>
            </a:pPr>
            <a:r>
              <a:rPr b="1" i="0" lang="en-IE" sz="1400" u="none" cap="none" strike="noStrike">
                <a:solidFill>
                  <a:srgbClr val="262262"/>
                </a:solidFill>
                <a:latin typeface="Calibri"/>
                <a:ea typeface="Calibri"/>
                <a:cs typeface="Calibri"/>
                <a:sym typeface="Calibri"/>
              </a:rPr>
              <a:t>The PDST is funded by the Teacher Education Section (TES) </a:t>
            </a:r>
          </a:p>
          <a:p>
            <a:pPr indent="0" lvl="0" marL="0" marR="0" rtl="0" algn="ctr">
              <a:lnSpc>
                <a:spcPct val="100000"/>
              </a:lnSpc>
              <a:spcBef>
                <a:spcPts val="0"/>
              </a:spcBef>
              <a:spcAft>
                <a:spcPts val="0"/>
              </a:spcAft>
              <a:buClr>
                <a:srgbClr val="262262"/>
              </a:buClr>
              <a:buSzPct val="25000"/>
              <a:buFont typeface="Calibri"/>
              <a:buNone/>
            </a:pPr>
            <a:r>
              <a:rPr b="1" i="0" lang="en-IE" sz="1400" u="none" cap="none" strike="noStrike">
                <a:solidFill>
                  <a:srgbClr val="262262"/>
                </a:solidFill>
                <a:latin typeface="Calibri"/>
                <a:ea typeface="Calibri"/>
                <a:cs typeface="Calibri"/>
                <a:sym typeface="Calibri"/>
              </a:rPr>
              <a:t>of the Department of Education and Skills (DES) and is managed </a:t>
            </a:r>
          </a:p>
          <a:p>
            <a:pPr indent="0" lvl="0" marL="0" marR="0" rtl="0" algn="ctr">
              <a:lnSpc>
                <a:spcPct val="100000"/>
              </a:lnSpc>
              <a:spcBef>
                <a:spcPts val="0"/>
              </a:spcBef>
              <a:spcAft>
                <a:spcPts val="0"/>
              </a:spcAft>
              <a:buClr>
                <a:srgbClr val="262262"/>
              </a:buClr>
              <a:buSzPct val="25000"/>
              <a:buFont typeface="Calibri"/>
              <a:buNone/>
            </a:pPr>
            <a:r>
              <a:rPr b="1" i="0" lang="en-IE" sz="1400" u="none" cap="none" strike="noStrike">
                <a:solidFill>
                  <a:srgbClr val="262262"/>
                </a:solidFill>
                <a:latin typeface="Calibri"/>
                <a:ea typeface="Calibri"/>
                <a:cs typeface="Calibri"/>
                <a:sym typeface="Calibri"/>
              </a:rPr>
              <a:t>by Dublin West Education Centre</a:t>
            </a:r>
          </a:p>
        </p:txBody>
      </p:sp>
      <p:sp>
        <p:nvSpPr>
          <p:cNvPr id="407" name="Shape 407"/>
          <p:cNvSpPr/>
          <p:nvPr/>
        </p:nvSpPr>
        <p:spPr>
          <a:xfrm rot="-5400000">
            <a:off x="-3148754" y="3139849"/>
            <a:ext cx="6864300" cy="584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1D3E8"/>
              </a:buClr>
              <a:buSzPct val="25000"/>
              <a:buFont typeface="Arial"/>
              <a:buNone/>
            </a:pPr>
            <a:r>
              <a:rPr b="1" i="1" lang="en-IE" sz="3200" u="none" cap="none" strike="noStrike">
                <a:solidFill>
                  <a:srgbClr val="C1D3E8"/>
                </a:solidFill>
                <a:latin typeface="Arial"/>
                <a:ea typeface="Arial"/>
                <a:cs typeface="Arial"/>
                <a:sym typeface="Arial"/>
              </a:rPr>
              <a:t>Fís </a:t>
            </a:r>
            <a:r>
              <a:rPr b="1" i="0" lang="en-IE" sz="3200" u="none" cap="none" strike="noStrike">
                <a:solidFill>
                  <a:schemeClr val="dk1"/>
                </a:solidFill>
                <a:latin typeface="Arial"/>
                <a:ea typeface="Arial"/>
                <a:cs typeface="Arial"/>
                <a:sym typeface="Arial"/>
              </a:rPr>
              <a:t> </a:t>
            </a:r>
            <a:r>
              <a:rPr b="1" i="0" lang="en-IE" sz="3200" u="none" cap="none" strike="noStrike">
                <a:solidFill>
                  <a:srgbClr val="FFF295"/>
                </a:solidFill>
                <a:latin typeface="Arial"/>
                <a:ea typeface="Arial"/>
                <a:cs typeface="Arial"/>
                <a:sym typeface="Arial"/>
              </a:rPr>
              <a:t> </a:t>
            </a:r>
            <a:r>
              <a:rPr b="1" i="0" lang="en-IE" sz="3200" u="none" cap="none" strike="noStrike">
                <a:solidFill>
                  <a:schemeClr val="dk1"/>
                </a:solidFill>
                <a:latin typeface="Arial"/>
                <a:ea typeface="Arial"/>
                <a:cs typeface="Arial"/>
                <a:sym typeface="Arial"/>
              </a:rPr>
              <a:t> </a:t>
            </a:r>
            <a:r>
              <a:rPr b="1" i="1" lang="en-IE" sz="3200" u="none" cap="none" strike="noStrike">
                <a:solidFill>
                  <a:srgbClr val="C1D3E8"/>
                </a:solidFill>
                <a:latin typeface="Arial"/>
                <a:ea typeface="Arial"/>
                <a:cs typeface="Arial"/>
                <a:sym typeface="Arial"/>
              </a:rPr>
              <a:t>Foghlaim</a:t>
            </a:r>
            <a:r>
              <a:rPr b="1" i="0" lang="en-IE" sz="3200" u="none" cap="none" strike="noStrike">
                <a:solidFill>
                  <a:schemeClr val="dk1"/>
                </a:solidFill>
                <a:latin typeface="Arial"/>
                <a:ea typeface="Arial"/>
                <a:cs typeface="Arial"/>
                <a:sym typeface="Arial"/>
              </a:rPr>
              <a:t>     </a:t>
            </a:r>
            <a:r>
              <a:rPr b="1" i="1" lang="en-IE" sz="3200" u="none" cap="none" strike="noStrike">
                <a:solidFill>
                  <a:srgbClr val="C1D3E8"/>
                </a:solidFill>
                <a:latin typeface="Arial"/>
                <a:ea typeface="Arial"/>
                <a:cs typeface="Arial"/>
                <a:sym typeface="Arial"/>
              </a:rPr>
              <a:t>Forbairt</a:t>
            </a:r>
          </a:p>
        </p:txBody>
      </p:sp>
      <p:sp>
        <p:nvSpPr>
          <p:cNvPr id="408" name="Shape 408"/>
          <p:cNvSpPr txBox="1"/>
          <p:nvPr/>
        </p:nvSpPr>
        <p:spPr>
          <a:xfrm>
            <a:off x="1792202" y="4389573"/>
            <a:ext cx="6408599" cy="1015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IE" sz="1200" u="none" cap="none" strike="noStrike">
                <a:solidFill>
                  <a:schemeClr val="dk1"/>
                </a:solidFill>
                <a:latin typeface="Calibri"/>
                <a:ea typeface="Calibri"/>
                <a:cs typeface="Calibri"/>
                <a:sym typeface="Calibri"/>
              </a:rPr>
              <a:t>This work is made available under the terms of the Creative Commons Attribution Share Alike 3.0 Licence </a:t>
            </a:r>
            <a:r>
              <a:rPr b="0" i="0" lang="en-IE" sz="1200" u="sng" cap="none" strike="noStrike">
                <a:solidFill>
                  <a:schemeClr val="hlink"/>
                </a:solidFill>
                <a:latin typeface="Calibri"/>
                <a:ea typeface="Calibri"/>
                <a:cs typeface="Calibri"/>
                <a:sym typeface="Calibri"/>
                <a:hlinkClick r:id="rId3"/>
              </a:rPr>
              <a:t>http://creativecommons.org/licenses/by-sa/3.0/ie/</a:t>
            </a:r>
            <a:r>
              <a:rPr b="0" i="0" lang="en-IE" sz="1200" u="none" cap="none" strike="noStrike">
                <a:solidFill>
                  <a:schemeClr val="dk1"/>
                </a:solidFill>
                <a:latin typeface="Calibri"/>
                <a:ea typeface="Calibri"/>
                <a:cs typeface="Calibri"/>
                <a:sym typeface="Calibri"/>
              </a:rPr>
              <a:t>. You may use and re-use this material (not including images and logos) free of charge in any format or medium, under the terms of the Creative Commons Attribution Share Alike Licence.</a:t>
            </a: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pic>
        <p:nvPicPr>
          <p:cNvPr id="409" name="Shape 409"/>
          <p:cNvPicPr preferRelativeResize="0"/>
          <p:nvPr/>
        </p:nvPicPr>
        <p:blipFill rotWithShape="1">
          <a:blip r:embed="rId4">
            <a:alphaModFix/>
          </a:blip>
          <a:srcRect b="0" l="0" r="0" t="0"/>
          <a:stretch/>
        </p:blipFill>
        <p:spPr>
          <a:xfrm>
            <a:off x="3563887" y="3924407"/>
            <a:ext cx="1143299" cy="399900"/>
          </a:xfrm>
          <a:prstGeom prst="rect">
            <a:avLst/>
          </a:prstGeom>
          <a:noFill/>
          <a:ln>
            <a:noFill/>
          </a:ln>
        </p:spPr>
      </p:pic>
      <p:sp>
        <p:nvSpPr>
          <p:cNvPr id="410" name="Shape 410"/>
          <p:cNvSpPr txBox="1"/>
          <p:nvPr/>
        </p:nvSpPr>
        <p:spPr>
          <a:xfrm>
            <a:off x="4707280" y="3955228"/>
            <a:ext cx="1800299" cy="3692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IE" sz="1800" u="none" cap="none" strike="noStrike">
                <a:solidFill>
                  <a:schemeClr val="dk1"/>
                </a:solidFill>
                <a:latin typeface="Arial"/>
                <a:ea typeface="Arial"/>
                <a:cs typeface="Arial"/>
                <a:sym typeface="Arial"/>
              </a:rPr>
              <a:t>© </a:t>
            </a:r>
            <a:r>
              <a:rPr b="1" i="0" lang="en-IE" sz="1800" u="none" cap="none" strike="noStrike">
                <a:solidFill>
                  <a:schemeClr val="dk1"/>
                </a:solidFill>
                <a:latin typeface="Calibri"/>
                <a:ea typeface="Calibri"/>
                <a:cs typeface="Calibri"/>
                <a:sym typeface="Calibri"/>
              </a:rPr>
              <a:t>PDST 2014</a:t>
            </a:r>
          </a:p>
        </p:txBody>
      </p:sp>
      <p:pic>
        <p:nvPicPr>
          <p:cNvPr id="411" name="Shape 411"/>
          <p:cNvPicPr preferRelativeResize="0"/>
          <p:nvPr/>
        </p:nvPicPr>
        <p:blipFill rotWithShape="1">
          <a:blip r:embed="rId5">
            <a:alphaModFix/>
          </a:blip>
          <a:srcRect b="0" l="6963" r="10827" t="0"/>
          <a:stretch/>
        </p:blipFill>
        <p:spPr>
          <a:xfrm>
            <a:off x="969004" y="5706444"/>
            <a:ext cx="1646399" cy="1015800"/>
          </a:xfrm>
          <a:prstGeom prst="rect">
            <a:avLst/>
          </a:prstGeom>
          <a:noFill/>
          <a:ln>
            <a:noFill/>
          </a:ln>
        </p:spPr>
      </p:pic>
      <p:pic>
        <p:nvPicPr>
          <p:cNvPr id="412" name="Shape 412"/>
          <p:cNvPicPr preferRelativeResize="0"/>
          <p:nvPr/>
        </p:nvPicPr>
        <p:blipFill rotWithShape="1">
          <a:blip r:embed="rId6">
            <a:alphaModFix/>
          </a:blip>
          <a:srcRect b="0" l="0" r="0" t="0"/>
          <a:stretch/>
        </p:blipFill>
        <p:spPr>
          <a:xfrm>
            <a:off x="7717450" y="5698546"/>
            <a:ext cx="1094400" cy="10314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13" name="Shape 413"/>
        <p:cNvGrpSpPr/>
        <p:nvPr/>
      </p:nvGrpSpPr>
      <p:grpSpPr>
        <a:xfrm>
          <a:off x="0" y="0"/>
          <a:ext cx="0" cy="0"/>
          <a:chOff x="0" y="0"/>
          <a:chExt cx="0" cy="0"/>
        </a:xfrm>
      </p:grpSpPr>
      <p:sp>
        <p:nvSpPr>
          <p:cNvPr id="414" name="Shape 41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5" name="Shape 415"/>
          <p:cNvSpPr txBox="1"/>
          <p:nvPr>
            <p:ph idx="1" type="body"/>
          </p:nvPr>
        </p:nvSpPr>
        <p:spPr>
          <a:xfrm rot="5400000">
            <a:off x="2308949" y="-251549"/>
            <a:ext cx="4526100" cy="8229600"/>
          </a:xfrm>
          <a:prstGeom prst="rect">
            <a:avLst/>
          </a:prstGeom>
          <a:noFill/>
          <a:ln>
            <a:noFill/>
          </a:ln>
        </p:spPr>
        <p:txBody>
          <a:bodyPr anchorCtr="0" anchor="t" bIns="91425" lIns="91425" rIns="91425" tIns="91425"/>
          <a:lstStyle>
            <a:lvl1pPr indent="-508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416" name="Shape 41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17" name="Shape 41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18" name="Shape 418"/>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lnSpc>
                <a:spcPct val="100000"/>
              </a:lnSpc>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lnSpc>
                <a:spcPct val="100000"/>
              </a:lnSpc>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5" marL="2286000" marR="0" rtl="0" algn="l">
              <a:lnSpc>
                <a:spcPct val="100000"/>
              </a:lnSpc>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6" marL="274320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7" marL="3200400" marR="0" rtl="0" algn="l">
              <a:lnSpc>
                <a:spcPct val="100000"/>
              </a:lnSpc>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8" marL="3657600" marR="0" rtl="0" algn="l">
              <a:lnSpc>
                <a:spcPct val="100000"/>
              </a:lnSpc>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19" name="Shape 419"/>
        <p:cNvGrpSpPr/>
        <p:nvPr/>
      </p:nvGrpSpPr>
      <p:grpSpPr>
        <a:xfrm>
          <a:off x="0" y="0"/>
          <a:ext cx="0" cy="0"/>
          <a:chOff x="0" y="0"/>
          <a:chExt cx="0" cy="0"/>
        </a:xfrm>
      </p:grpSpPr>
      <p:sp>
        <p:nvSpPr>
          <p:cNvPr id="420" name="Shape 420"/>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1" name="Shape 421"/>
          <p:cNvSpPr txBox="1"/>
          <p:nvPr>
            <p:ph idx="1" type="body"/>
          </p:nvPr>
        </p:nvSpPr>
        <p:spPr>
          <a:xfrm rot="5400000">
            <a:off x="541348" y="190487"/>
            <a:ext cx="5851500" cy="6019799"/>
          </a:xfrm>
          <a:prstGeom prst="rect">
            <a:avLst/>
          </a:prstGeom>
          <a:noFill/>
          <a:ln>
            <a:noFill/>
          </a:ln>
        </p:spPr>
        <p:txBody>
          <a:bodyPr anchorCtr="0" anchor="t" bIns="91425" lIns="91425" rIns="91425" tIns="91425"/>
          <a:lstStyle>
            <a:lvl1pPr indent="-508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422" name="Shape 42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23" name="Shape 42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24" name="Shape 42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lnSpc>
                <a:spcPct val="100000"/>
              </a:lnSpc>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lnSpc>
                <a:spcPct val="100000"/>
              </a:lnSpc>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5" marL="2286000" marR="0" rtl="0" algn="l">
              <a:lnSpc>
                <a:spcPct val="100000"/>
              </a:lnSpc>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a:p>
            <a:pPr indent="-88900" lvl="6" marL="2743200" marR="0" rtl="0" algn="l">
              <a:lnSpc>
                <a:spcPct val="100000"/>
              </a:lnSpc>
              <a:spcBef>
                <a:spcPts val="0"/>
              </a:spcBef>
              <a:spcAft>
                <a:spcPts val="0"/>
              </a:spcAft>
              <a:buClr>
                <a:srgbClr val="000000"/>
              </a:buClr>
              <a:buSzPct val="100000"/>
              <a:buFont typeface="Arial"/>
              <a:buNone/>
            </a:pPr>
            <a:r>
              <a:t/>
            </a:r>
            <a:endParaRPr b="0" i="0" sz="1400" u="none" cap="none" strike="noStrike">
              <a:solidFill>
                <a:srgbClr val="000000"/>
              </a:solidFill>
              <a:latin typeface="Arial"/>
              <a:ea typeface="Arial"/>
              <a:cs typeface="Arial"/>
              <a:sym typeface="Arial"/>
            </a:endParaRPr>
          </a:p>
          <a:p>
            <a:pPr indent="-88900" lvl="7" marL="3200400" marR="0" rtl="0" algn="l">
              <a:lnSpc>
                <a:spcPct val="100000"/>
              </a:lnSpc>
              <a:spcBef>
                <a:spcPts val="0"/>
              </a:spcBef>
              <a:spcAft>
                <a:spcPts val="0"/>
              </a:spcAft>
              <a:buClr>
                <a:srgbClr val="000000"/>
              </a:buClr>
              <a:buSzPct val="100000"/>
              <a:buFont typeface="Courier New"/>
              <a:buNone/>
            </a:pPr>
            <a:r>
              <a:t/>
            </a:r>
            <a:endParaRPr b="0" i="0" sz="1400" u="none" cap="none" strike="noStrike">
              <a:solidFill>
                <a:srgbClr val="000000"/>
              </a:solidFill>
              <a:latin typeface="Arial"/>
              <a:ea typeface="Arial"/>
              <a:cs typeface="Arial"/>
              <a:sym typeface="Arial"/>
            </a:endParaRPr>
          </a:p>
          <a:p>
            <a:pPr indent="-88900" lvl="8" marL="3657600" marR="0" rtl="0" algn="l">
              <a:lnSpc>
                <a:spcPct val="100000"/>
              </a:lnSpc>
              <a:spcBef>
                <a:spcPts val="0"/>
              </a:spcBef>
              <a:spcAft>
                <a:spcPts val="0"/>
              </a:spcAft>
              <a:buClr>
                <a:srgbClr val="000000"/>
              </a:buClr>
              <a:buSzPct val="100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1">
    <p:spTree>
      <p:nvGrpSpPr>
        <p:cNvPr id="425" name="Shape 425"/>
        <p:cNvGrpSpPr/>
        <p:nvPr/>
      </p:nvGrpSpPr>
      <p:grpSpPr>
        <a:xfrm>
          <a:off x="0" y="0"/>
          <a:ext cx="0" cy="0"/>
          <a:chOff x="0" y="0"/>
          <a:chExt cx="0" cy="0"/>
        </a:xfrm>
      </p:grpSpPr>
      <p:sp>
        <p:nvSpPr>
          <p:cNvPr id="426" name="Shape 42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27" name="Shape 42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28" name="Shape 428"/>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8890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25000"/>
              <a:buFont typeface="Courier New"/>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ct val="25000"/>
              <a:buFont typeface="Noto Symbo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ct val="25000"/>
              <a:buFont typeface="Courier New"/>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SzPct val="25000"/>
              <a:buFont typeface="Noto Symbo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SzPct val="25000"/>
              <a:buFont typeface="Courier New"/>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ct val="25000"/>
              <a:buFont typeface="Noto Symbo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29" name="Shape 429"/>
        <p:cNvGrpSpPr/>
        <p:nvPr/>
      </p:nvGrpSpPr>
      <p:grpSpPr>
        <a:xfrm>
          <a:off x="0" y="0"/>
          <a:ext cx="0" cy="0"/>
          <a:chOff x="0" y="0"/>
          <a:chExt cx="0" cy="0"/>
        </a:xfrm>
      </p:grpSpPr>
      <p:sp>
        <p:nvSpPr>
          <p:cNvPr id="430" name="Shape 430"/>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431" name="Shape 43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a:lvl1pPr>
            <a:lvl2pPr indent="0" lvl="1" marL="457200" marR="0" rtl="0" algn="ctr">
              <a:lnSpc>
                <a:spcPct val="100000"/>
              </a:lnSpc>
              <a:spcBef>
                <a:spcPts val="560"/>
              </a:spcBef>
              <a:spcAft>
                <a:spcPts val="0"/>
              </a:spcAft>
              <a:buClr>
                <a:srgbClr val="888888"/>
              </a:buClr>
              <a:buFont typeface="Arial"/>
              <a:buNone/>
              <a:defRPr/>
            </a:lvl2pPr>
            <a:lvl3pPr indent="0" lvl="2" marL="914400" marR="0" rtl="0" algn="ctr">
              <a:lnSpc>
                <a:spcPct val="100000"/>
              </a:lnSpc>
              <a:spcBef>
                <a:spcPts val="480"/>
              </a:spcBef>
              <a:spcAft>
                <a:spcPts val="0"/>
              </a:spcAft>
              <a:buClr>
                <a:srgbClr val="888888"/>
              </a:buClr>
              <a:buFont typeface="Arial"/>
              <a:buNone/>
              <a:defRPr/>
            </a:lvl3pPr>
            <a:lvl4pPr indent="0" lvl="3" marL="1371600" marR="0" rtl="0" algn="ctr">
              <a:lnSpc>
                <a:spcPct val="100000"/>
              </a:lnSpc>
              <a:spcBef>
                <a:spcPts val="400"/>
              </a:spcBef>
              <a:spcAft>
                <a:spcPts val="0"/>
              </a:spcAft>
              <a:buClr>
                <a:srgbClr val="888888"/>
              </a:buClr>
              <a:buFont typeface="Arial"/>
              <a:buNone/>
              <a:defRPr/>
            </a:lvl4pPr>
            <a:lvl5pPr indent="0" lvl="4" marL="1828800" marR="0" rtl="0" algn="ctr">
              <a:lnSpc>
                <a:spcPct val="100000"/>
              </a:lnSpc>
              <a:spcBef>
                <a:spcPts val="400"/>
              </a:spcBef>
              <a:spcAft>
                <a:spcPts val="0"/>
              </a:spcAft>
              <a:buClr>
                <a:srgbClr val="888888"/>
              </a:buClr>
              <a:buFont typeface="Arial"/>
              <a:buNone/>
              <a:defRPr/>
            </a:lvl5pPr>
            <a:lvl6pPr indent="0" lvl="5" marL="2286000" marR="0" rtl="0" algn="ctr">
              <a:lnSpc>
                <a:spcPct val="100000"/>
              </a:lnSpc>
              <a:spcBef>
                <a:spcPts val="400"/>
              </a:spcBef>
              <a:spcAft>
                <a:spcPts val="0"/>
              </a:spcAft>
              <a:buClr>
                <a:srgbClr val="888888"/>
              </a:buClr>
              <a:buFont typeface="Arial"/>
              <a:buNone/>
              <a:defRPr/>
            </a:lvl6pPr>
            <a:lvl7pPr indent="0" lvl="6" marL="2743200" marR="0" rtl="0" algn="ctr">
              <a:lnSpc>
                <a:spcPct val="100000"/>
              </a:lnSpc>
              <a:spcBef>
                <a:spcPts val="400"/>
              </a:spcBef>
              <a:spcAft>
                <a:spcPts val="0"/>
              </a:spcAft>
              <a:buClr>
                <a:srgbClr val="888888"/>
              </a:buClr>
              <a:buFont typeface="Arial"/>
              <a:buNone/>
              <a:defRPr/>
            </a:lvl7pPr>
            <a:lvl8pPr indent="0" lvl="7" marL="3200400" marR="0" rtl="0" algn="ctr">
              <a:lnSpc>
                <a:spcPct val="100000"/>
              </a:lnSpc>
              <a:spcBef>
                <a:spcPts val="400"/>
              </a:spcBef>
              <a:spcAft>
                <a:spcPts val="0"/>
              </a:spcAft>
              <a:buClr>
                <a:srgbClr val="888888"/>
              </a:buClr>
              <a:buFont typeface="Arial"/>
              <a:buNone/>
              <a:defRPr/>
            </a:lvl8pPr>
            <a:lvl9pPr indent="0" lvl="8" marL="3657600" marR="0" rtl="0" algn="ctr">
              <a:lnSpc>
                <a:spcPct val="100000"/>
              </a:lnSpc>
              <a:spcBef>
                <a:spcPts val="400"/>
              </a:spcBef>
              <a:spcAft>
                <a:spcPts val="0"/>
              </a:spcAft>
              <a:buClr>
                <a:srgbClr val="888888"/>
              </a:buClr>
              <a:buFont typeface="Arial"/>
              <a:buNone/>
              <a:defRPr/>
            </a:lvl9pPr>
          </a:lstStyle>
          <a:p/>
        </p:txBody>
      </p:sp>
      <p:sp>
        <p:nvSpPr>
          <p:cNvPr id="432" name="Shape 43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33" name="Shape 43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34" name="Shape 43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0" name="Shape 50"/>
        <p:cNvGrpSpPr/>
        <p:nvPr/>
      </p:nvGrpSpPr>
      <p:grpSpPr>
        <a:xfrm>
          <a:off x="0" y="0"/>
          <a:ext cx="0" cy="0"/>
          <a:chOff x="0" y="0"/>
          <a:chExt cx="0" cy="0"/>
        </a:xfrm>
      </p:grpSpPr>
      <p:sp>
        <p:nvSpPr>
          <p:cNvPr id="51" name="Shape 5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3" name="Shape 5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4" name="Shape 54"/>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7" name="Shape 5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8" name="Shape 58"/>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9" name="Shape 59"/>
        <p:cNvGrpSpPr/>
        <p:nvPr/>
      </p:nvGrpSpPr>
      <p:grpSpPr>
        <a:xfrm>
          <a:off x="0" y="0"/>
          <a:ext cx="0" cy="0"/>
          <a:chOff x="0" y="0"/>
          <a:chExt cx="0" cy="0"/>
        </a:xfrm>
      </p:grpSpPr>
      <p:sp>
        <p:nvSpPr>
          <p:cNvPr id="60" name="Shape 60"/>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1" name="Shape 61"/>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63" name="Shape 63"/>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64" name="Shape 6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65" name="Shape 65"/>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6" name="Shape 66"/>
        <p:cNvGrpSpPr/>
        <p:nvPr/>
      </p:nvGrpSpPr>
      <p:grpSpPr>
        <a:xfrm>
          <a:off x="0" y="0"/>
          <a:ext cx="0" cy="0"/>
          <a:chOff x="0" y="0"/>
          <a:chExt cx="0" cy="0"/>
        </a:xfrm>
      </p:grpSpPr>
      <p:sp>
        <p:nvSpPr>
          <p:cNvPr id="67" name="Shape 67"/>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p:nvPr>
            <p:ph idx="2" type="pic"/>
          </p:nvPr>
        </p:nvSpPr>
        <p:spPr>
          <a:xfrm>
            <a:off x="1792288" y="612775"/>
            <a:ext cx="5486399" cy="4114800"/>
          </a:xfrm>
          <a:prstGeom prst="rect">
            <a:avLst/>
          </a:prstGeom>
          <a:noFill/>
          <a:ln>
            <a:noFill/>
          </a:ln>
        </p:spPr>
      </p:sp>
      <p:sp>
        <p:nvSpPr>
          <p:cNvPr id="69" name="Shape 6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70" name="Shape 7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1" name="Shape 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2" name="Shape 72"/>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1.xml"/><Relationship Id="rId1" Type="http://schemas.openxmlformats.org/officeDocument/2006/relationships/image" Target="../media/image00.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theme" Target="../theme/theme3.xml"/><Relationship Id="rId12" Type="http://schemas.openxmlformats.org/officeDocument/2006/relationships/slideLayout" Target="../slideLayouts/slideLayout32.xml"/><Relationship Id="rId1" Type="http://schemas.openxmlformats.org/officeDocument/2006/relationships/image" Target="../media/image01.pn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2.xml"/><Relationship Id="rId11" Type="http://schemas.openxmlformats.org/officeDocument/2006/relationships/slideLayout" Target="../slideLayouts/slideLayout43.xml"/><Relationship Id="rId22" Type="http://schemas.openxmlformats.org/officeDocument/2006/relationships/slideLayout" Target="../slideLayouts/slideLayout54.xml"/><Relationship Id="rId10" Type="http://schemas.openxmlformats.org/officeDocument/2006/relationships/slideLayout" Target="../slideLayouts/slideLayout42.xml"/><Relationship Id="rId21" Type="http://schemas.openxmlformats.org/officeDocument/2006/relationships/slideLayout" Target="../slideLayouts/slideLayout53.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23" Type="http://schemas.openxmlformats.org/officeDocument/2006/relationships/theme" Target="../theme/theme2.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5" Type="http://schemas.openxmlformats.org/officeDocument/2006/relationships/slideLayout" Target="../slideLayouts/slideLayout37.xml"/><Relationship Id="rId19" Type="http://schemas.openxmlformats.org/officeDocument/2006/relationships/slideLayout" Target="../slideLayouts/slideLayout51.xml"/><Relationship Id="rId6" Type="http://schemas.openxmlformats.org/officeDocument/2006/relationships/slideLayout" Target="../slideLayouts/slideLayout38.xml"/><Relationship Id="rId18" Type="http://schemas.openxmlformats.org/officeDocument/2006/relationships/slideLayout" Target="../slideLayouts/slideLayout50.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50800" lvl="0" marL="342900" marR="0" rtl="0" algn="l">
              <a:lnSpc>
                <a:spcPct val="100000"/>
              </a:lnSpc>
              <a:spcBef>
                <a:spcPts val="640"/>
              </a:spcBef>
              <a:spcAft>
                <a:spcPts val="0"/>
              </a:spcAft>
              <a:buClr>
                <a:schemeClr val="dk1"/>
              </a:buClr>
              <a:buFont typeface="Arial"/>
              <a:buChar char="•"/>
              <a:defRPr/>
            </a:lvl1pPr>
            <a:lvl2pPr indent="-19050" lvl="1" marL="742950" marR="0" rtl="0" algn="l">
              <a:lnSpc>
                <a:spcPct val="100000"/>
              </a:lnSpc>
              <a:spcBef>
                <a:spcPts val="560"/>
              </a:spcBef>
              <a:spcAft>
                <a:spcPts val="0"/>
              </a:spcAft>
              <a:buClr>
                <a:schemeClr val="dk1"/>
              </a:buClr>
              <a:buFont typeface="Arial"/>
              <a:buChar char="–"/>
              <a:defRPr/>
            </a:lvl2pPr>
            <a:lvl3pPr indent="12700" lvl="2" marL="1143000" marR="0" rtl="0" algn="l">
              <a:lnSpc>
                <a:spcPct val="100000"/>
              </a:lnSpc>
              <a:spcBef>
                <a:spcPts val="480"/>
              </a:spcBef>
              <a:spcAft>
                <a:spcPts val="0"/>
              </a:spcAft>
              <a:buClr>
                <a:schemeClr val="dk1"/>
              </a:buClr>
              <a:buFont typeface="Arial"/>
              <a:buChar char="•"/>
              <a:defRPr/>
            </a:lvl3pPr>
            <a:lvl4pPr indent="-12700" lvl="3" marL="1600200" marR="0" rtl="0" algn="l">
              <a:lnSpc>
                <a:spcPct val="100000"/>
              </a:lnSpc>
              <a:spcBef>
                <a:spcPts val="400"/>
              </a:spcBef>
              <a:spcAft>
                <a:spcPts val="0"/>
              </a:spcAft>
              <a:buClr>
                <a:schemeClr val="dk1"/>
              </a:buClr>
              <a:buFont typeface="Arial"/>
              <a:buChar char="–"/>
              <a:defRPr/>
            </a:lvl4pPr>
            <a:lvl5pPr indent="-12700" lvl="4" marL="2057400" marR="0" rtl="0" algn="l">
              <a:lnSpc>
                <a:spcPct val="100000"/>
              </a:lnSpc>
              <a:spcBef>
                <a:spcPts val="400"/>
              </a:spcBef>
              <a:spcAft>
                <a:spcPts val="0"/>
              </a:spcAft>
              <a:buClr>
                <a:schemeClr val="dk1"/>
              </a:buClr>
              <a:buFont typeface="Arial"/>
              <a:buChar char="»"/>
              <a:defRPr/>
            </a:lvl5pPr>
            <a:lvl6pPr indent="-12700" lvl="5" marL="2514600" marR="0" rtl="0" algn="l">
              <a:lnSpc>
                <a:spcPct val="100000"/>
              </a:lnSpc>
              <a:spcBef>
                <a:spcPts val="400"/>
              </a:spcBef>
              <a:spcAft>
                <a:spcPts val="0"/>
              </a:spcAft>
              <a:buClr>
                <a:schemeClr val="dk1"/>
              </a:buClr>
              <a:buFont typeface="Arial"/>
              <a:buChar char="•"/>
              <a:defRPr/>
            </a:lvl6pPr>
            <a:lvl7pPr indent="-12700" lvl="6" marL="2971800" marR="0" rtl="0" algn="l">
              <a:lnSpc>
                <a:spcPct val="100000"/>
              </a:lnSpc>
              <a:spcBef>
                <a:spcPts val="400"/>
              </a:spcBef>
              <a:spcAft>
                <a:spcPts val="0"/>
              </a:spcAft>
              <a:buClr>
                <a:schemeClr val="dk1"/>
              </a:buClr>
              <a:buFont typeface="Arial"/>
              <a:buChar char="•"/>
              <a:defRPr/>
            </a:lvl7pPr>
            <a:lvl8pPr indent="-12700" lvl="7" marL="3429000" marR="0" rtl="0" algn="l">
              <a:lnSpc>
                <a:spcPct val="100000"/>
              </a:lnSpc>
              <a:spcBef>
                <a:spcPts val="400"/>
              </a:spcBef>
              <a:spcAft>
                <a:spcPts val="0"/>
              </a:spcAft>
              <a:buClr>
                <a:schemeClr val="dk1"/>
              </a:buClr>
              <a:buFont typeface="Arial"/>
              <a:buChar char="•"/>
              <a:defRPr/>
            </a:lvl8pPr>
            <a:lvl9pPr indent="-12700" lvl="8" marL="3886200" marR="0" rtl="0" algn="l">
              <a:lnSpc>
                <a:spcPct val="100000"/>
              </a:lnSpc>
              <a:spcBef>
                <a:spcPts val="400"/>
              </a:spcBef>
              <a:spcAft>
                <a:spcPts val="0"/>
              </a:spcAft>
              <a:buClr>
                <a:schemeClr val="dk1"/>
              </a:buClr>
              <a:buFont typeface="Arial"/>
              <a:buChar char="•"/>
              <a:defRPr/>
            </a:lvl9pPr>
          </a:lstStyle>
          <a:p/>
        </p:txBody>
      </p:sp>
      <p:sp>
        <p:nvSpPr>
          <p:cNvPr id="12" name="Shape 1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4" name="Shape 14"/>
          <p:cNvSpPr txBox="1"/>
          <p:nvPr>
            <p:ph idx="12" type="sldNum"/>
          </p:nvPr>
        </p:nvSpPr>
        <p:spPr>
          <a:xfrm>
            <a:off x="6553200" y="6356350"/>
            <a:ext cx="2133598" cy="365125"/>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pic>
        <p:nvPicPr>
          <p:cNvPr id="15" name="Shape 15"/>
          <p:cNvPicPr preferRelativeResize="0"/>
          <p:nvPr/>
        </p:nvPicPr>
        <p:blipFill rotWithShape="1">
          <a:blip r:embed="rId1">
            <a:alphaModFix/>
          </a:blip>
          <a:srcRect b="0" l="0" r="0" t="0"/>
          <a:stretch/>
        </p:blipFill>
        <p:spPr>
          <a:xfrm>
            <a:off x="0" y="114300"/>
            <a:ext cx="2905200" cy="584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 name="Shape 90"/>
        <p:cNvGrpSpPr/>
        <p:nvPr/>
      </p:nvGrpSpPr>
      <p:grpSpPr>
        <a:xfrm>
          <a:off x="0" y="0"/>
          <a:ext cx="0" cy="0"/>
          <a:chOff x="0" y="0"/>
          <a:chExt cx="0" cy="0"/>
        </a:xfrm>
      </p:grpSpPr>
      <p:sp>
        <p:nvSpPr>
          <p:cNvPr id="91" name="Shape 9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92" name="Shape 92"/>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38100" lvl="0" marL="342900" marR="0" rtl="0" algn="l">
              <a:lnSpc>
                <a:spcPct val="100000"/>
              </a:lnSpc>
              <a:spcBef>
                <a:spcPts val="640"/>
              </a:spcBef>
              <a:spcAft>
                <a:spcPts val="0"/>
              </a:spcAft>
              <a:buClr>
                <a:schemeClr val="dk1"/>
              </a:buClr>
              <a:buFont typeface="Arial"/>
              <a:buChar char="•"/>
              <a:defRPr/>
            </a:lvl1pPr>
            <a:lvl2pPr indent="69850" lvl="1" marL="742950" marR="0" rtl="0" algn="l">
              <a:lnSpc>
                <a:spcPct val="100000"/>
              </a:lnSpc>
              <a:spcBef>
                <a:spcPts val="560"/>
              </a:spcBef>
              <a:spcAft>
                <a:spcPts val="0"/>
              </a:spcAft>
              <a:buClr>
                <a:schemeClr val="dk1"/>
              </a:buClr>
              <a:buFont typeface="Arial"/>
              <a:buChar char="–"/>
              <a:defRPr/>
            </a:lvl2pPr>
            <a:lvl3pPr indent="101600" lvl="2" marL="1143000" marR="0" rtl="0" algn="l">
              <a:lnSpc>
                <a:spcPct val="100000"/>
              </a:lnSpc>
              <a:spcBef>
                <a:spcPts val="480"/>
              </a:spcBef>
              <a:spcAft>
                <a:spcPts val="0"/>
              </a:spcAft>
              <a:buClr>
                <a:schemeClr val="dk1"/>
              </a:buClr>
              <a:buFont typeface="Arial"/>
              <a:buChar char="•"/>
              <a:defRPr/>
            </a:lvl3pPr>
            <a:lvl4pPr indent="76200" lvl="3" marL="1600200" marR="0" rtl="0" algn="l">
              <a:lnSpc>
                <a:spcPct val="100000"/>
              </a:lnSpc>
              <a:spcBef>
                <a:spcPts val="400"/>
              </a:spcBef>
              <a:spcAft>
                <a:spcPts val="0"/>
              </a:spcAft>
              <a:buClr>
                <a:schemeClr val="dk1"/>
              </a:buClr>
              <a:buFont typeface="Arial"/>
              <a:buChar char="–"/>
              <a:defRPr/>
            </a:lvl4pPr>
            <a:lvl5pPr indent="76200" lvl="4" marL="2057400" marR="0" rtl="0" algn="l">
              <a:lnSpc>
                <a:spcPct val="100000"/>
              </a:lnSpc>
              <a:spcBef>
                <a:spcPts val="400"/>
              </a:spcBef>
              <a:spcAft>
                <a:spcPts val="0"/>
              </a:spcAft>
              <a:buClr>
                <a:schemeClr val="dk1"/>
              </a:buClr>
              <a:buFont typeface="Arial"/>
              <a:buChar char="»"/>
              <a:defRPr/>
            </a:lvl5pPr>
            <a:lvl6pPr indent="76200" lvl="5" marL="2514600" marR="0" rtl="0" algn="l">
              <a:lnSpc>
                <a:spcPct val="100000"/>
              </a:lnSpc>
              <a:spcBef>
                <a:spcPts val="400"/>
              </a:spcBef>
              <a:spcAft>
                <a:spcPts val="0"/>
              </a:spcAft>
              <a:buClr>
                <a:schemeClr val="dk1"/>
              </a:buClr>
              <a:buFont typeface="Arial"/>
              <a:buChar char="•"/>
              <a:defRPr/>
            </a:lvl6pPr>
            <a:lvl7pPr indent="76200" lvl="6" marL="2971800" marR="0" rtl="0" algn="l">
              <a:lnSpc>
                <a:spcPct val="100000"/>
              </a:lnSpc>
              <a:spcBef>
                <a:spcPts val="400"/>
              </a:spcBef>
              <a:spcAft>
                <a:spcPts val="0"/>
              </a:spcAft>
              <a:buClr>
                <a:schemeClr val="dk1"/>
              </a:buClr>
              <a:buFont typeface="Arial"/>
              <a:buChar char="•"/>
              <a:defRPr/>
            </a:lvl7pPr>
            <a:lvl8pPr indent="76200" lvl="7" marL="3429000" marR="0" rtl="0" algn="l">
              <a:lnSpc>
                <a:spcPct val="100000"/>
              </a:lnSpc>
              <a:spcBef>
                <a:spcPts val="400"/>
              </a:spcBef>
              <a:spcAft>
                <a:spcPts val="0"/>
              </a:spcAft>
              <a:buClr>
                <a:schemeClr val="dk1"/>
              </a:buClr>
              <a:buFont typeface="Arial"/>
              <a:buChar char="•"/>
              <a:defRPr/>
            </a:lvl8pPr>
            <a:lvl9pPr indent="76200" lvl="8" marL="3886200" marR="0" rtl="0" algn="l">
              <a:lnSpc>
                <a:spcPct val="100000"/>
              </a:lnSpc>
              <a:spcBef>
                <a:spcPts val="400"/>
              </a:spcBef>
              <a:spcAft>
                <a:spcPts val="0"/>
              </a:spcAft>
              <a:buClr>
                <a:schemeClr val="dk1"/>
              </a:buClr>
              <a:buFont typeface="Arial"/>
              <a:buChar char="•"/>
              <a:defRPr/>
            </a:lvl9pPr>
          </a:lstStyle>
          <a:p/>
        </p:txBody>
      </p:sp>
      <p:sp>
        <p:nvSpPr>
          <p:cNvPr id="93" name="Shape 93"/>
          <p:cNvSpPr txBox="1"/>
          <p:nvPr>
            <p:ph idx="10" type="dt"/>
          </p:nvPr>
        </p:nvSpPr>
        <p:spPr>
          <a:xfrm>
            <a:off x="457200" y="6356350"/>
            <a:ext cx="2133598"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94" name="Shape 9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95" name="Shape 95"/>
          <p:cNvSpPr txBox="1"/>
          <p:nvPr>
            <p:ph idx="12" type="sldNum"/>
          </p:nvPr>
        </p:nvSpPr>
        <p:spPr>
          <a:xfrm>
            <a:off x="6553200" y="6356350"/>
            <a:ext cx="2133598"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pic>
        <p:nvPicPr>
          <p:cNvPr id="96" name="Shape 96"/>
          <p:cNvPicPr preferRelativeResize="0"/>
          <p:nvPr/>
        </p:nvPicPr>
        <p:blipFill rotWithShape="1">
          <a:blip r:embed="rId1">
            <a:alphaModFix/>
          </a:blip>
          <a:srcRect b="0" l="0" r="0" t="0"/>
          <a:stretch/>
        </p:blipFill>
        <p:spPr>
          <a:xfrm>
            <a:off x="0" y="101600"/>
            <a:ext cx="2905200" cy="584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56" name="Shape 156"/>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Font typeface="Arial"/>
              <a:buChar char="•"/>
              <a:defRPr/>
            </a:lvl1pPr>
            <a:lvl2pPr indent="-107950" lvl="1" marL="742950" marR="0" rtl="0" algn="l">
              <a:spcBef>
                <a:spcPts val="560"/>
              </a:spcBef>
              <a:buClr>
                <a:schemeClr val="dk1"/>
              </a:buClr>
              <a:buFont typeface="Arial"/>
              <a:buChar char="–"/>
              <a:defRPr/>
            </a:lvl2pPr>
            <a:lvl3pPr indent="-76200" lvl="2" marL="1143000" marR="0" rtl="0" algn="l">
              <a:spcBef>
                <a:spcPts val="480"/>
              </a:spcBef>
              <a:buClr>
                <a:schemeClr val="dk1"/>
              </a:buClr>
              <a:buFont typeface="Arial"/>
              <a:buChar char="•"/>
              <a:defRPr/>
            </a:lvl3pPr>
            <a:lvl4pPr indent="-101600" lvl="3" marL="1600200" marR="0" rtl="0" algn="l">
              <a:spcBef>
                <a:spcPts val="400"/>
              </a:spcBef>
              <a:buClr>
                <a:schemeClr val="dk1"/>
              </a:buClr>
              <a:buFont typeface="Arial"/>
              <a:buChar char="–"/>
              <a:defRPr/>
            </a:lvl4pPr>
            <a:lvl5pPr indent="-101600" lvl="4" marL="2057400" marR="0" rtl="0" algn="l">
              <a:spcBef>
                <a:spcPts val="400"/>
              </a:spcBef>
              <a:buClr>
                <a:schemeClr val="dk1"/>
              </a:buClr>
              <a:buFont typeface="Arial"/>
              <a:buChar char="»"/>
              <a:defRPr/>
            </a:lvl5pPr>
            <a:lvl6pPr indent="-101600" lvl="5" marL="2514600" marR="0" rtl="0" algn="l">
              <a:spcBef>
                <a:spcPts val="400"/>
              </a:spcBef>
              <a:buClr>
                <a:schemeClr val="dk1"/>
              </a:buClr>
              <a:buFont typeface="Arial"/>
              <a:buChar char="•"/>
              <a:defRPr/>
            </a:lvl6pPr>
            <a:lvl7pPr indent="-101600" lvl="6" marL="2971800" marR="0" rtl="0" algn="l">
              <a:spcBef>
                <a:spcPts val="400"/>
              </a:spcBef>
              <a:buClr>
                <a:schemeClr val="dk1"/>
              </a:buClr>
              <a:buFont typeface="Arial"/>
              <a:buChar char="•"/>
              <a:defRPr/>
            </a:lvl7pPr>
            <a:lvl8pPr indent="-101600" lvl="7" marL="3429000" marR="0" rtl="0" algn="l">
              <a:spcBef>
                <a:spcPts val="400"/>
              </a:spcBef>
              <a:buClr>
                <a:schemeClr val="dk1"/>
              </a:buClr>
              <a:buFont typeface="Arial"/>
              <a:buChar char="•"/>
              <a:defRPr/>
            </a:lvl8pPr>
            <a:lvl9pPr indent="-101600" lvl="8" marL="3886200" marR="0" rtl="0" algn="l">
              <a:spcBef>
                <a:spcPts val="400"/>
              </a:spcBef>
              <a:buClr>
                <a:schemeClr val="dk1"/>
              </a:buClr>
              <a:buFont typeface="Arial"/>
              <a:buChar char="•"/>
              <a:defRPr/>
            </a:lvl9pPr>
          </a:lstStyle>
          <a:p/>
        </p:txBody>
      </p:sp>
      <p:sp>
        <p:nvSpPr>
          <p:cNvPr id="157" name="Shape 15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8" name="Shape 15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9" name="Shape 159"/>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pic>
        <p:nvPicPr>
          <p:cNvPr id="160" name="Shape 160"/>
          <p:cNvPicPr preferRelativeResize="0"/>
          <p:nvPr/>
        </p:nvPicPr>
        <p:blipFill rotWithShape="1">
          <a:blip r:embed="rId1">
            <a:alphaModFix/>
          </a:blip>
          <a:srcRect b="0" l="0" r="0" t="0"/>
          <a:stretch/>
        </p:blipFill>
        <p:spPr>
          <a:xfrm>
            <a:off x="0" y="114300"/>
            <a:ext cx="2905200" cy="584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1" name="Shape 231"/>
        <p:cNvGrpSpPr/>
        <p:nvPr/>
      </p:nvGrpSpPr>
      <p:grpSpPr>
        <a:xfrm>
          <a:off x="0" y="0"/>
          <a:ext cx="0" cy="0"/>
          <a:chOff x="0" y="0"/>
          <a:chExt cx="0" cy="0"/>
        </a:xfrm>
      </p:grpSpPr>
      <p:sp>
        <p:nvSpPr>
          <p:cNvPr id="232" name="Shape 23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33" name="Shape 233"/>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50800" lvl="0" marL="342900" marR="0" rtl="0" algn="l">
              <a:lnSpc>
                <a:spcPct val="100000"/>
              </a:lnSpc>
              <a:spcBef>
                <a:spcPts val="640"/>
              </a:spcBef>
              <a:spcAft>
                <a:spcPts val="0"/>
              </a:spcAft>
              <a:buClr>
                <a:schemeClr val="dk1"/>
              </a:buClr>
              <a:buFont typeface="Arial"/>
              <a:buChar char="•"/>
              <a:defRPr/>
            </a:lvl1pPr>
            <a:lvl2pPr indent="-19050" lvl="1" marL="742950" marR="0" rtl="0" algn="l">
              <a:lnSpc>
                <a:spcPct val="100000"/>
              </a:lnSpc>
              <a:spcBef>
                <a:spcPts val="560"/>
              </a:spcBef>
              <a:spcAft>
                <a:spcPts val="0"/>
              </a:spcAft>
              <a:buClr>
                <a:schemeClr val="dk1"/>
              </a:buClr>
              <a:buFont typeface="Arial"/>
              <a:buChar char="–"/>
              <a:defRPr/>
            </a:lvl2pPr>
            <a:lvl3pPr indent="12700" lvl="2" marL="1143000" marR="0" rtl="0" algn="l">
              <a:lnSpc>
                <a:spcPct val="100000"/>
              </a:lnSpc>
              <a:spcBef>
                <a:spcPts val="480"/>
              </a:spcBef>
              <a:spcAft>
                <a:spcPts val="0"/>
              </a:spcAft>
              <a:buClr>
                <a:schemeClr val="dk1"/>
              </a:buClr>
              <a:buFont typeface="Arial"/>
              <a:buChar char="•"/>
              <a:defRPr/>
            </a:lvl3pPr>
            <a:lvl4pPr indent="-12700" lvl="3" marL="1600200" marR="0" rtl="0" algn="l">
              <a:lnSpc>
                <a:spcPct val="100000"/>
              </a:lnSpc>
              <a:spcBef>
                <a:spcPts val="400"/>
              </a:spcBef>
              <a:spcAft>
                <a:spcPts val="0"/>
              </a:spcAft>
              <a:buClr>
                <a:schemeClr val="dk1"/>
              </a:buClr>
              <a:buFont typeface="Arial"/>
              <a:buChar char="–"/>
              <a:defRPr/>
            </a:lvl4pPr>
            <a:lvl5pPr indent="-12700" lvl="4" marL="2057400" marR="0" rtl="0" algn="l">
              <a:lnSpc>
                <a:spcPct val="100000"/>
              </a:lnSpc>
              <a:spcBef>
                <a:spcPts val="400"/>
              </a:spcBef>
              <a:spcAft>
                <a:spcPts val="0"/>
              </a:spcAft>
              <a:buClr>
                <a:schemeClr val="dk1"/>
              </a:buClr>
              <a:buFont typeface="Arial"/>
              <a:buChar char="»"/>
              <a:defRPr/>
            </a:lvl5pPr>
            <a:lvl6pPr indent="-12700" lvl="5" marL="2514600" marR="0" rtl="0" algn="l">
              <a:lnSpc>
                <a:spcPct val="100000"/>
              </a:lnSpc>
              <a:spcBef>
                <a:spcPts val="400"/>
              </a:spcBef>
              <a:spcAft>
                <a:spcPts val="0"/>
              </a:spcAft>
              <a:buClr>
                <a:schemeClr val="dk1"/>
              </a:buClr>
              <a:buFont typeface="Arial"/>
              <a:buChar char="•"/>
              <a:defRPr/>
            </a:lvl6pPr>
            <a:lvl7pPr indent="-12700" lvl="6" marL="2971800" marR="0" rtl="0" algn="l">
              <a:lnSpc>
                <a:spcPct val="100000"/>
              </a:lnSpc>
              <a:spcBef>
                <a:spcPts val="400"/>
              </a:spcBef>
              <a:spcAft>
                <a:spcPts val="0"/>
              </a:spcAft>
              <a:buClr>
                <a:schemeClr val="dk1"/>
              </a:buClr>
              <a:buFont typeface="Arial"/>
              <a:buChar char="•"/>
              <a:defRPr/>
            </a:lvl7pPr>
            <a:lvl8pPr indent="-12700" lvl="7" marL="3429000" marR="0" rtl="0" algn="l">
              <a:lnSpc>
                <a:spcPct val="100000"/>
              </a:lnSpc>
              <a:spcBef>
                <a:spcPts val="400"/>
              </a:spcBef>
              <a:spcAft>
                <a:spcPts val="0"/>
              </a:spcAft>
              <a:buClr>
                <a:schemeClr val="dk1"/>
              </a:buClr>
              <a:buFont typeface="Arial"/>
              <a:buChar char="•"/>
              <a:defRPr/>
            </a:lvl8pPr>
            <a:lvl9pPr indent="-12700" lvl="8" marL="3886200" marR="0" rtl="0" algn="l">
              <a:lnSpc>
                <a:spcPct val="100000"/>
              </a:lnSpc>
              <a:spcBef>
                <a:spcPts val="400"/>
              </a:spcBef>
              <a:spcAft>
                <a:spcPts val="0"/>
              </a:spcAft>
              <a:buClr>
                <a:schemeClr val="dk1"/>
              </a:buClr>
              <a:buFont typeface="Arial"/>
              <a:buChar char="•"/>
              <a:defRPr/>
            </a:lvl9pPr>
          </a:lstStyle>
          <a:p/>
        </p:txBody>
      </p:sp>
      <p:sp>
        <p:nvSpPr>
          <p:cNvPr id="234" name="Shape 234"/>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35" name="Shape 23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36" name="Shape 236"/>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88900" lvl="1" marL="457200" marR="0" rtl="0" algn="l">
              <a:lnSpc>
                <a:spcPct val="100000"/>
              </a:lnSpc>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2" marL="914400" marR="0" rtl="0" algn="l">
              <a:lnSpc>
                <a:spcPct val="100000"/>
              </a:lnSpc>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a:p>
            <a:pPr indent="-88900" lvl="3" marL="13716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88900" lvl="4" marL="1828800" marR="0" rtl="0" algn="l">
              <a:lnSpc>
                <a:spcPct val="100000"/>
              </a:lnSpc>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5" marL="2286000" marR="0" rtl="0" algn="l">
              <a:lnSpc>
                <a:spcPct val="100000"/>
              </a:lnSpc>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a:p>
            <a:pPr indent="-88900" lvl="6" marL="27432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88900" lvl="7" marL="3200400" marR="0" rtl="0" algn="l">
              <a:lnSpc>
                <a:spcPct val="100000"/>
              </a:lnSpc>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88900" lvl="8" marL="3657600" marR="0" rtl="0" algn="l">
              <a:lnSpc>
                <a:spcPct val="100000"/>
              </a:lnSpc>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pdsttechnologyineducation.ie/en/Good-Practice/Videos/#153365342" TargetMode="External"/><Relationship Id="rId4" Type="http://schemas.openxmlformats.org/officeDocument/2006/relationships/hyperlink" Target="http://www.pdsttechnologyineducation.ie/en/Good-Practice/Videos/#153365342" TargetMode="External"/><Relationship Id="rId5"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hyperlink" Target="http://ncca.ie/en/Curriculum_and_Assessment/Early_Childhood_and_Primary_Education/Primary-Education/Assessment/Assessment_Guidelin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www.ncca.biz/guidelines/intro.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itunes.apple.com/ie/app/socrative-teacher/id477620120?mt=8"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hyperlink" Target="https://play.kahoot.it/#/lobby?quizId=a718db93-a267-4bfe-b488-1119b9fd59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hyperlink" Target="https://edpuzzle.com/assignments/54779baf7a9da1021597f521/watch" TargetMode="External"/><Relationship Id="rId12" Type="http://schemas.openxmlformats.org/officeDocument/2006/relationships/image" Target="../media/image35.png"/><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hyperlink" Target="https://edpuzzle.com/" TargetMode="External"/><Relationship Id="rId4" Type="http://schemas.openxmlformats.org/officeDocument/2006/relationships/hyperlink" Target="https://itunes.apple.com/us/app/edpuzzle/id919598209?mt=8" TargetMode="External"/><Relationship Id="rId9" Type="http://schemas.openxmlformats.org/officeDocument/2006/relationships/hyperlink" Target="https://itunes.apple.com/us/app/edpuzzle/id919598209?mt=8" TargetMode="External"/><Relationship Id="rId5" Type="http://schemas.openxmlformats.org/officeDocument/2006/relationships/hyperlink" Target="https://itunes.apple.com/us/app/edpuzzle/id919598209?mt=8" TargetMode="External"/><Relationship Id="rId6" Type="http://schemas.openxmlformats.org/officeDocument/2006/relationships/hyperlink" Target="https://itunes.apple.com/us/app/edpuzzle/id919598209?mt=8" TargetMode="External"/><Relationship Id="rId7" Type="http://schemas.openxmlformats.org/officeDocument/2006/relationships/hyperlink" Target="https://itunes.apple.com/us/app/edpuzzle/id919598209?mt=8" TargetMode="External"/><Relationship Id="rId8" Type="http://schemas.openxmlformats.org/officeDocument/2006/relationships/hyperlink" Target="https://itunes.apple.com/us/app/edpuzzle/id919598209?mt=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hyperlink" Target="http://www.blendspace.com/" TargetMode="External"/><Relationship Id="rId4" Type="http://schemas.openxmlformats.org/officeDocument/2006/relationships/image" Target="../media/image34.png"/><Relationship Id="rId5" Type="http://schemas.openxmlformats.org/officeDocument/2006/relationships/hyperlink" Target="https://itunes.apple.com/ie/app/blendspace-for-schools-student/id824378660?mt=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hyperlink" Target="https://www.tes.com/lessons/Ox-ZxHsuZSg0EA/world-war-i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hyperlink" Target="http://wearesocial.com/uk/special-reports/digital-in-201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earesocial.com/uk/special-reports/digital-in-2016"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pic>
        <p:nvPicPr>
          <p:cNvPr id="440" name="Shape 440"/>
          <p:cNvPicPr preferRelativeResize="0"/>
          <p:nvPr/>
        </p:nvPicPr>
        <p:blipFill rotWithShape="1">
          <a:blip r:embed="rId3">
            <a:alphaModFix/>
          </a:blip>
          <a:srcRect b="0" l="0" r="0" t="0"/>
          <a:stretch/>
        </p:blipFill>
        <p:spPr>
          <a:xfrm>
            <a:off x="1811537" y="191950"/>
            <a:ext cx="6054300" cy="2661000"/>
          </a:xfrm>
          <a:prstGeom prst="rect">
            <a:avLst/>
          </a:prstGeom>
          <a:noFill/>
          <a:ln>
            <a:noFill/>
          </a:ln>
        </p:spPr>
      </p:pic>
      <p:sp>
        <p:nvSpPr>
          <p:cNvPr id="441" name="Shape 441"/>
          <p:cNvSpPr txBox="1"/>
          <p:nvPr/>
        </p:nvSpPr>
        <p:spPr>
          <a:xfrm>
            <a:off x="800100" y="2772675"/>
            <a:ext cx="7543800" cy="3447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IE" sz="3200" u="none" cap="none" strike="noStrike">
                <a:solidFill>
                  <a:schemeClr val="dk1"/>
                </a:solidFill>
                <a:latin typeface="Arial"/>
                <a:ea typeface="Arial"/>
                <a:cs typeface="Arial"/>
                <a:sym typeface="Arial"/>
              </a:rPr>
              <a:t> </a:t>
            </a:r>
            <a:r>
              <a:rPr b="1" i="0" lang="en-IE" sz="2000" u="none" cap="none" strike="noStrike">
                <a:solidFill>
                  <a:srgbClr val="17365D"/>
                </a:solidFill>
                <a:latin typeface="Arial"/>
                <a:ea typeface="Arial"/>
                <a:cs typeface="Arial"/>
                <a:sym typeface="Arial"/>
              </a:rPr>
              <a:t>Assessment of and for learning through I</a:t>
            </a:r>
            <a:r>
              <a:rPr b="1" lang="en-IE" sz="2000">
                <a:solidFill>
                  <a:srgbClr val="17365D"/>
                </a:solidFill>
              </a:rPr>
              <a:t>CT </a:t>
            </a:r>
          </a:p>
          <a:p>
            <a:pPr indent="0" lvl="0" marL="0" marR="0" rtl="0" algn="ctr">
              <a:lnSpc>
                <a:spcPct val="100000"/>
              </a:lnSpc>
              <a:spcBef>
                <a:spcPts val="0"/>
              </a:spcBef>
              <a:spcAft>
                <a:spcPts val="0"/>
              </a:spcAft>
              <a:buClr>
                <a:schemeClr val="dk1"/>
              </a:buClr>
              <a:buFont typeface="Arial"/>
              <a:buNone/>
            </a:pPr>
            <a:r>
              <a:t/>
            </a:r>
            <a:endParaRPr b="1" sz="2000">
              <a:solidFill>
                <a:srgbClr val="17365D"/>
              </a:solidFill>
            </a:endParaRPr>
          </a:p>
          <a:p>
            <a:pPr indent="0" lvl="0" marL="0" marR="0" rtl="0" algn="ctr">
              <a:lnSpc>
                <a:spcPct val="100000"/>
              </a:lnSpc>
              <a:spcBef>
                <a:spcPts val="0"/>
              </a:spcBef>
              <a:spcAft>
                <a:spcPts val="0"/>
              </a:spcAft>
              <a:buClr>
                <a:srgbClr val="17365D"/>
              </a:buClr>
              <a:buSzPct val="25000"/>
              <a:buFont typeface="Arial"/>
              <a:buNone/>
            </a:pPr>
            <a:r>
              <a:rPr b="1" i="1" lang="en-IE" sz="2000">
                <a:solidFill>
                  <a:srgbClr val="17365D"/>
                </a:solidFill>
              </a:rPr>
              <a:t>St Patrick’s College, Thurles </a:t>
            </a:r>
          </a:p>
          <a:p>
            <a:pPr indent="0" lvl="0" marL="0" marR="0" rtl="0" algn="ctr">
              <a:lnSpc>
                <a:spcPct val="100000"/>
              </a:lnSpc>
              <a:spcBef>
                <a:spcPts val="0"/>
              </a:spcBef>
              <a:spcAft>
                <a:spcPts val="0"/>
              </a:spcAft>
              <a:buClr>
                <a:srgbClr val="000000"/>
              </a:buClr>
              <a:buFont typeface="Arial"/>
              <a:buNone/>
            </a:pPr>
            <a:r>
              <a:t/>
            </a:r>
            <a:endParaRPr b="1" i="1" sz="2000" u="none" cap="none" strike="noStrike">
              <a:solidFill>
                <a:srgbClr val="17365D"/>
              </a:solidFill>
              <a:latin typeface="Arial"/>
              <a:ea typeface="Arial"/>
              <a:cs typeface="Arial"/>
              <a:sym typeface="Arial"/>
            </a:endParaRPr>
          </a:p>
          <a:p>
            <a:pPr indent="0" lvl="0" marL="0" marR="0" rtl="0" algn="l">
              <a:lnSpc>
                <a:spcPct val="100000"/>
              </a:lnSpc>
              <a:spcBef>
                <a:spcPts val="0"/>
              </a:spcBef>
              <a:spcAft>
                <a:spcPts val="0"/>
              </a:spcAft>
              <a:buClr>
                <a:srgbClr val="17365D"/>
              </a:buClr>
              <a:buFont typeface="Arial"/>
              <a:buNone/>
            </a:pPr>
            <a:r>
              <a:t/>
            </a:r>
            <a:endParaRPr/>
          </a:p>
          <a:p>
            <a:pPr indent="0" lvl="0" marL="0" marR="0" rtl="0" algn="l">
              <a:lnSpc>
                <a:spcPct val="100000"/>
              </a:lnSpc>
              <a:spcBef>
                <a:spcPts val="0"/>
              </a:spcBef>
              <a:spcAft>
                <a:spcPts val="0"/>
              </a:spcAft>
              <a:buClr>
                <a:srgbClr val="17365D"/>
              </a:buClr>
              <a:buFont typeface="Arial"/>
              <a:buNone/>
            </a:pPr>
            <a:r>
              <a:t/>
            </a:r>
            <a:endParaRPr/>
          </a:p>
          <a:p>
            <a:pPr indent="0" lvl="0" marL="0" marR="0" rtl="0" algn="ctr">
              <a:lnSpc>
                <a:spcPct val="100000"/>
              </a:lnSpc>
              <a:spcBef>
                <a:spcPts val="0"/>
              </a:spcBef>
              <a:spcAft>
                <a:spcPts val="0"/>
              </a:spcAft>
              <a:buClr>
                <a:srgbClr val="000000"/>
              </a:buClr>
              <a:buFont typeface="Arial"/>
              <a:buNone/>
            </a:pPr>
            <a:r>
              <a:t/>
            </a:r>
            <a:endParaRPr b="1" i="1" sz="1800" u="none" cap="none" strike="noStrike">
              <a:solidFill>
                <a:srgbClr val="17365D"/>
              </a:solidFill>
              <a:latin typeface="Arial"/>
              <a:ea typeface="Arial"/>
              <a:cs typeface="Arial"/>
              <a:sym typeface="Arial"/>
            </a:endParaRPr>
          </a:p>
          <a:p>
            <a:pPr indent="0" lvl="0" marL="0" marR="0" rtl="0" algn="ctr">
              <a:lnSpc>
                <a:spcPct val="100000"/>
              </a:lnSpc>
              <a:spcBef>
                <a:spcPts val="0"/>
              </a:spcBef>
              <a:spcAft>
                <a:spcPts val="0"/>
              </a:spcAft>
              <a:buClr>
                <a:srgbClr val="17365D"/>
              </a:buClr>
              <a:buSzPct val="25000"/>
              <a:buFont typeface="Arial"/>
              <a:buNone/>
            </a:pPr>
            <a:r>
              <a:rPr b="1" i="1" lang="en-IE" sz="1800" u="none" cap="none" strike="noStrike">
                <a:solidFill>
                  <a:srgbClr val="17365D"/>
                </a:solidFill>
                <a:latin typeface="Arial"/>
                <a:ea typeface="Arial"/>
                <a:cs typeface="Arial"/>
                <a:sym typeface="Arial"/>
              </a:rPr>
              <a:t>Presenter: </a:t>
            </a:r>
            <a:r>
              <a:rPr b="1" lang="en-IE" sz="1800">
                <a:solidFill>
                  <a:srgbClr val="17365D"/>
                </a:solidFill>
              </a:rPr>
              <a:t>David McMahon @davidmcma</a:t>
            </a:r>
          </a:p>
          <a:p>
            <a:pPr indent="0" lvl="0" marL="914400" marR="0" rtl="0" algn="ctr">
              <a:lnSpc>
                <a:spcPct val="100000"/>
              </a:lnSpc>
              <a:spcBef>
                <a:spcPts val="0"/>
              </a:spcBef>
              <a:spcAft>
                <a:spcPts val="0"/>
              </a:spcAft>
              <a:buClr>
                <a:srgbClr val="17365D"/>
              </a:buClr>
              <a:buSzPct val="25000"/>
              <a:buFont typeface="Arial"/>
              <a:buNone/>
            </a:pPr>
            <a:r>
              <a:rPr b="1" lang="en-IE" sz="1800">
                <a:solidFill>
                  <a:srgbClr val="17365D"/>
                </a:solidFill>
              </a:rPr>
              <a:t>      On behalf of the @PDST_TechinEd team</a:t>
            </a:r>
          </a:p>
          <a:p>
            <a:pPr indent="0" lvl="0" marL="0" marR="0" rtl="0" algn="ctr">
              <a:lnSpc>
                <a:spcPct val="100000"/>
              </a:lnSpc>
              <a:spcBef>
                <a:spcPts val="0"/>
              </a:spcBef>
              <a:spcAft>
                <a:spcPts val="0"/>
              </a:spcAft>
              <a:buClr>
                <a:srgbClr val="000000"/>
              </a:buClr>
              <a:buFont typeface="Arial"/>
              <a:buNone/>
            </a:pPr>
            <a:r>
              <a:t/>
            </a:r>
            <a:endParaRPr b="1" i="1" sz="3600" u="none" cap="none" strike="noStrike">
              <a:solidFill>
                <a:srgbClr val="17365D"/>
              </a:solidFill>
              <a:latin typeface="Arial"/>
              <a:ea typeface="Arial"/>
              <a:cs typeface="Arial"/>
              <a:sym typeface="Arial"/>
            </a:endParaRPr>
          </a:p>
        </p:txBody>
      </p:sp>
      <p:pic>
        <p:nvPicPr>
          <p:cNvPr id="442" name="Shape 442"/>
          <p:cNvPicPr preferRelativeResize="0"/>
          <p:nvPr/>
        </p:nvPicPr>
        <p:blipFill rotWithShape="1">
          <a:blip r:embed="rId4">
            <a:alphaModFix/>
          </a:blip>
          <a:srcRect b="0" l="0" r="0" t="0"/>
          <a:stretch/>
        </p:blipFill>
        <p:spPr>
          <a:xfrm>
            <a:off x="2286000" y="6096000"/>
            <a:ext cx="5105398" cy="506412"/>
          </a:xfrm>
          <a:prstGeom prst="rect">
            <a:avLst/>
          </a:prstGeom>
          <a:noFill/>
          <a:ln>
            <a:noFill/>
          </a:ln>
        </p:spPr>
      </p:pic>
      <p:pic>
        <p:nvPicPr>
          <p:cNvPr id="443" name="Shape 443"/>
          <p:cNvPicPr preferRelativeResize="0"/>
          <p:nvPr/>
        </p:nvPicPr>
        <p:blipFill rotWithShape="1">
          <a:blip r:embed="rId3">
            <a:alphaModFix/>
          </a:blip>
          <a:srcRect b="0" l="0" r="0" t="0"/>
          <a:stretch/>
        </p:blipFill>
        <p:spPr>
          <a:xfrm>
            <a:off x="152400" y="5715000"/>
            <a:ext cx="2146300" cy="1021639"/>
          </a:xfrm>
          <a:prstGeom prst="rect">
            <a:avLst/>
          </a:prstGeom>
          <a:noFill/>
          <a:ln>
            <a:noFill/>
          </a:ln>
        </p:spPr>
      </p:pic>
      <p:pic>
        <p:nvPicPr>
          <p:cNvPr id="444" name="Shape 444"/>
          <p:cNvPicPr preferRelativeResize="0"/>
          <p:nvPr/>
        </p:nvPicPr>
        <p:blipFill rotWithShape="1">
          <a:blip r:embed="rId5">
            <a:alphaModFix/>
          </a:blip>
          <a:srcRect b="0" l="0" r="0" t="0"/>
          <a:stretch/>
        </p:blipFill>
        <p:spPr>
          <a:xfrm>
            <a:off x="7239000" y="5791200"/>
            <a:ext cx="1755343" cy="838198"/>
          </a:xfrm>
          <a:prstGeom prst="rect">
            <a:avLst/>
          </a:prstGeom>
          <a:noFill/>
          <a:ln>
            <a:noFill/>
          </a:ln>
        </p:spPr>
      </p:pic>
      <p:pic>
        <p:nvPicPr>
          <p:cNvPr id="445" name="Shape 445"/>
          <p:cNvPicPr preferRelativeResize="0"/>
          <p:nvPr/>
        </p:nvPicPr>
        <p:blipFill rotWithShape="1">
          <a:blip r:embed="rId6">
            <a:alphaModFix/>
          </a:blip>
          <a:srcRect b="0" l="0" r="0" t="0"/>
          <a:stretch/>
        </p:blipFill>
        <p:spPr>
          <a:xfrm>
            <a:off x="381001" y="5867400"/>
            <a:ext cx="1904999" cy="90678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8" name="Shape 508"/>
        <p:cNvGrpSpPr/>
        <p:nvPr/>
      </p:nvGrpSpPr>
      <p:grpSpPr>
        <a:xfrm>
          <a:off x="0" y="0"/>
          <a:ext cx="0" cy="0"/>
          <a:chOff x="0" y="0"/>
          <a:chExt cx="0" cy="0"/>
        </a:xfrm>
      </p:grpSpPr>
      <p:sp>
        <p:nvSpPr>
          <p:cNvPr id="509" name="Shape 509"/>
          <p:cNvSpPr txBox="1"/>
          <p:nvPr>
            <p:ph type="title"/>
          </p:nvPr>
        </p:nvSpPr>
        <p:spPr>
          <a:xfrm>
            <a:off x="2529900" y="274625"/>
            <a:ext cx="61568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IE" sz="4000" u="none" cap="none" strike="noStrike">
                <a:solidFill>
                  <a:schemeClr val="dk1"/>
                </a:solidFill>
                <a:latin typeface="Calibri"/>
                <a:ea typeface="Calibri"/>
                <a:cs typeface="Calibri"/>
                <a:sym typeface="Calibri"/>
              </a:rPr>
              <a:t>Tablets for </a:t>
            </a:r>
            <a:r>
              <a:rPr b="0" i="1" lang="en-IE" sz="4000" u="none" cap="none" strike="noStrike">
                <a:solidFill>
                  <a:schemeClr val="dk1"/>
                </a:solidFill>
                <a:latin typeface="Calibri"/>
                <a:ea typeface="Calibri"/>
                <a:cs typeface="Calibri"/>
                <a:sym typeface="Calibri"/>
              </a:rPr>
              <a:t>AfL</a:t>
            </a:r>
            <a:r>
              <a:rPr b="0" i="0" lang="en-IE" sz="4000" u="none" cap="none" strike="noStrike">
                <a:solidFill>
                  <a:schemeClr val="dk1"/>
                </a:solidFill>
                <a:latin typeface="Calibri"/>
                <a:ea typeface="Calibri"/>
                <a:cs typeface="Calibri"/>
                <a:sym typeface="Calibri"/>
              </a:rPr>
              <a:t> &amp; </a:t>
            </a:r>
            <a:r>
              <a:rPr b="0" i="1" lang="en-IE" sz="4000" u="none" cap="none" strike="noStrike">
                <a:solidFill>
                  <a:schemeClr val="dk1"/>
                </a:solidFill>
                <a:latin typeface="Calibri"/>
                <a:ea typeface="Calibri"/>
                <a:cs typeface="Calibri"/>
                <a:sym typeface="Calibri"/>
              </a:rPr>
              <a:t>AoL</a:t>
            </a:r>
          </a:p>
        </p:txBody>
      </p:sp>
      <p:sp>
        <p:nvSpPr>
          <p:cNvPr id="510" name="Shape 510"/>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id="511" name="Shape 511"/>
          <p:cNvPicPr preferRelativeResize="0"/>
          <p:nvPr/>
        </p:nvPicPr>
        <p:blipFill rotWithShape="1">
          <a:blip r:embed="rId3">
            <a:alphaModFix/>
          </a:blip>
          <a:srcRect b="0" l="0" r="0" t="0"/>
          <a:stretch/>
        </p:blipFill>
        <p:spPr>
          <a:xfrm>
            <a:off x="457200" y="1600200"/>
            <a:ext cx="8229600" cy="46268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sp>
        <p:nvSpPr>
          <p:cNvPr id="517" name="Shape 517"/>
          <p:cNvSpPr txBox="1"/>
          <p:nvPr>
            <p:ph type="title"/>
          </p:nvPr>
        </p:nvSpPr>
        <p:spPr>
          <a:xfrm>
            <a:off x="457200" y="457212"/>
            <a:ext cx="8229600" cy="1143000"/>
          </a:xfrm>
          <a:prstGeom prst="rect">
            <a:avLst/>
          </a:prstGeom>
        </p:spPr>
        <p:txBody>
          <a:bodyPr anchorCtr="0" anchor="ctr" bIns="91425" lIns="91425" rIns="91425" tIns="91425">
            <a:noAutofit/>
          </a:bodyPr>
          <a:lstStyle/>
          <a:p>
            <a:pPr lvl="0">
              <a:spcBef>
                <a:spcPts val="0"/>
              </a:spcBef>
              <a:buNone/>
            </a:pPr>
            <a:r>
              <a:rPr lang="en-IE" sz="3600"/>
              <a:t>Post Primary Good Practice Videos</a:t>
            </a:r>
          </a:p>
        </p:txBody>
      </p:sp>
      <p:sp>
        <p:nvSpPr>
          <p:cNvPr id="518" name="Shape 518"/>
          <p:cNvSpPr txBox="1"/>
          <p:nvPr>
            <p:ph idx="1" type="body"/>
          </p:nvPr>
        </p:nvSpPr>
        <p:spPr>
          <a:xfrm>
            <a:off x="669500" y="5564925"/>
            <a:ext cx="8229600" cy="937200"/>
          </a:xfrm>
          <a:prstGeom prst="rect">
            <a:avLst/>
          </a:prstGeom>
        </p:spPr>
        <p:txBody>
          <a:bodyPr anchorCtr="0" anchor="t" bIns="91425" lIns="91425" rIns="91425" tIns="91425">
            <a:noAutofit/>
          </a:bodyPr>
          <a:lstStyle/>
          <a:p>
            <a:pPr indent="-228600" lvl="0" marL="457200" rtl="0">
              <a:spcBef>
                <a:spcPts val="0"/>
              </a:spcBef>
            </a:pPr>
            <a:r>
              <a:rPr lang="en-IE" u="sng">
                <a:solidFill>
                  <a:schemeClr val="hlink"/>
                </a:solidFill>
                <a:hlinkClick r:id="rId3"/>
              </a:rPr>
              <a:t>http://www.pdsttechnologyineducation.ie/en/Good-Practice/Videos/#153365342</a:t>
            </a:r>
          </a:p>
          <a:p>
            <a:pPr indent="-228600" lvl="0" marL="457200">
              <a:spcBef>
                <a:spcPts val="0"/>
              </a:spcBef>
            </a:pPr>
            <a:r>
              <a:rPr lang="en-IE" u="sng">
                <a:solidFill>
                  <a:schemeClr val="hlink"/>
                </a:solidFill>
                <a:hlinkClick r:id="rId4"/>
              </a:rPr>
              <a:t>http://www.pdsttechnologyineducation.ie/en/Good-Practice/Videos/#153365342</a:t>
            </a:r>
            <a:r>
              <a:rPr lang="en-IE"/>
              <a:t> </a:t>
            </a:r>
          </a:p>
        </p:txBody>
      </p:sp>
      <p:pic>
        <p:nvPicPr>
          <p:cNvPr id="519" name="Shape 519"/>
          <p:cNvPicPr preferRelativeResize="0"/>
          <p:nvPr/>
        </p:nvPicPr>
        <p:blipFill rotWithShape="1">
          <a:blip r:embed="rId5">
            <a:alphaModFix/>
          </a:blip>
          <a:srcRect b="12135" l="14175" r="15442" t="16435"/>
          <a:stretch/>
        </p:blipFill>
        <p:spPr>
          <a:xfrm>
            <a:off x="1179399" y="1592962"/>
            <a:ext cx="6435748" cy="36720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type="title"/>
          </p:nvPr>
        </p:nvSpPr>
        <p:spPr>
          <a:xfrm>
            <a:off x="1280700" y="513275"/>
            <a:ext cx="70497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IE" sz="3600" u="none" cap="none" strike="noStrike">
                <a:solidFill>
                  <a:schemeClr val="dk1"/>
                </a:solidFill>
                <a:latin typeface="Calibri"/>
                <a:ea typeface="Calibri"/>
                <a:cs typeface="Calibri"/>
                <a:sym typeface="Calibri"/>
              </a:rPr>
              <a:t>School Self Evaluation (SSE)</a:t>
            </a:r>
          </a:p>
        </p:txBody>
      </p:sp>
      <p:sp>
        <p:nvSpPr>
          <p:cNvPr id="526" name="Shape 526"/>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25000"/>
              <a:buFont typeface="Arial"/>
              <a:buNone/>
            </a:pPr>
            <a:r>
              <a:rPr b="1" i="0" lang="en-IE" sz="2400" u="none" cap="none" strike="noStrike">
                <a:solidFill>
                  <a:schemeClr val="dk1"/>
                </a:solidFill>
                <a:latin typeface="Calibri"/>
                <a:ea typeface="Calibri"/>
                <a:cs typeface="Calibri"/>
                <a:sym typeface="Calibri"/>
              </a:rPr>
              <a:t>The SSE Guidelines recommend that schools:</a:t>
            </a:r>
          </a:p>
          <a:p>
            <a:pPr indent="-342900" lvl="0" marL="342900" marR="0" rtl="0" algn="l">
              <a:lnSpc>
                <a:spcPct val="90000"/>
              </a:lnSpc>
              <a:spcBef>
                <a:spcPts val="480"/>
              </a:spcBef>
              <a:spcAft>
                <a:spcPts val="0"/>
              </a:spcAft>
              <a:buClr>
                <a:schemeClr val="dk1"/>
              </a:buClr>
              <a:buSzPct val="100000"/>
              <a:buFont typeface="Arial"/>
              <a:buChar char="•"/>
            </a:pPr>
            <a:r>
              <a:rPr b="0" i="0" lang="en-IE" sz="2400" u="none" cap="none" strike="noStrike">
                <a:solidFill>
                  <a:schemeClr val="dk1"/>
                </a:solidFill>
                <a:latin typeface="Calibri"/>
                <a:ea typeface="Calibri"/>
                <a:cs typeface="Calibri"/>
                <a:sym typeface="Calibri"/>
              </a:rPr>
              <a:t>Involve </a:t>
            </a:r>
            <a:r>
              <a:rPr lang="en-IE" sz="2400">
                <a:solidFill>
                  <a:schemeClr val="dk1"/>
                </a:solidFill>
                <a:latin typeface="Calibri"/>
                <a:ea typeface="Calibri"/>
                <a:cs typeface="Calibri"/>
                <a:sym typeface="Calibri"/>
              </a:rPr>
              <a:t>pupils</a:t>
            </a:r>
            <a:r>
              <a:rPr b="0" i="0" lang="en-IE" sz="2400" u="none" cap="none" strike="noStrike">
                <a:solidFill>
                  <a:schemeClr val="dk1"/>
                </a:solidFill>
                <a:latin typeface="Calibri"/>
                <a:ea typeface="Calibri"/>
                <a:cs typeface="Calibri"/>
                <a:sym typeface="Calibri"/>
              </a:rPr>
              <a:t> in the assessment of their </a:t>
            </a:r>
            <a:r>
              <a:rPr lang="en-IE" sz="2400">
                <a:solidFill>
                  <a:schemeClr val="dk1"/>
                </a:solidFill>
                <a:latin typeface="Calibri"/>
                <a:ea typeface="Calibri"/>
                <a:cs typeface="Calibri"/>
                <a:sym typeface="Calibri"/>
              </a:rPr>
              <a:t>learning</a:t>
            </a:r>
          </a:p>
          <a:p>
            <a:pPr indent="-342900" lvl="0" marL="342900" marR="0" rtl="0" algn="l">
              <a:lnSpc>
                <a:spcPct val="90000"/>
              </a:lnSpc>
              <a:spcBef>
                <a:spcPts val="480"/>
              </a:spcBef>
              <a:spcAft>
                <a:spcPts val="0"/>
              </a:spcAft>
              <a:buClr>
                <a:schemeClr val="dk1"/>
              </a:buClr>
              <a:buSzPct val="100000"/>
              <a:buFont typeface="Arial"/>
              <a:buChar char="•"/>
            </a:pPr>
            <a:r>
              <a:rPr b="0" i="0" lang="en-IE" sz="2400" u="none" cap="none" strike="noStrike">
                <a:solidFill>
                  <a:schemeClr val="dk1"/>
                </a:solidFill>
                <a:latin typeface="Calibri"/>
                <a:ea typeface="Calibri"/>
                <a:cs typeface="Calibri"/>
                <a:sym typeface="Calibri"/>
              </a:rPr>
              <a:t>Provide constructive feedback to </a:t>
            </a:r>
            <a:r>
              <a:rPr lang="en-IE" sz="2400">
                <a:solidFill>
                  <a:schemeClr val="dk1"/>
                </a:solidFill>
                <a:latin typeface="Calibri"/>
                <a:ea typeface="Calibri"/>
                <a:cs typeface="Calibri"/>
                <a:sym typeface="Calibri"/>
              </a:rPr>
              <a:t>pupils on their learning</a:t>
            </a:r>
            <a:r>
              <a:rPr b="0" i="0" lang="en-IE" sz="2400" u="none" cap="none" strike="noStrike">
                <a:solidFill>
                  <a:schemeClr val="dk1"/>
                </a:solidFill>
                <a:latin typeface="Calibri"/>
                <a:ea typeface="Calibri"/>
                <a:cs typeface="Calibri"/>
                <a:sym typeface="Calibri"/>
              </a:rPr>
              <a:t>.</a:t>
            </a:r>
          </a:p>
          <a:p>
            <a:pPr indent="-342900" lvl="0" marL="342900" marR="0" rtl="0" algn="l">
              <a:lnSpc>
                <a:spcPct val="90000"/>
              </a:lnSpc>
              <a:spcBef>
                <a:spcPts val="480"/>
              </a:spcBef>
              <a:spcAft>
                <a:spcPts val="0"/>
              </a:spcAft>
              <a:buClr>
                <a:schemeClr val="dk1"/>
              </a:buClr>
              <a:buSzPct val="100000"/>
              <a:buFont typeface="Arial"/>
              <a:buChar char="•"/>
            </a:pPr>
            <a:r>
              <a:rPr b="0" i="0" lang="en-IE" sz="2400" u="none" cap="none" strike="noStrike">
                <a:solidFill>
                  <a:schemeClr val="dk1"/>
                </a:solidFill>
                <a:latin typeface="Calibri"/>
                <a:ea typeface="Calibri"/>
                <a:cs typeface="Calibri"/>
                <a:sym typeface="Calibri"/>
              </a:rPr>
              <a:t>Use assessment information to</a:t>
            </a:r>
            <a:r>
              <a:rPr lang="en-IE" sz="2400">
                <a:solidFill>
                  <a:schemeClr val="dk1"/>
                </a:solidFill>
                <a:latin typeface="Calibri"/>
                <a:ea typeface="Calibri"/>
                <a:cs typeface="Calibri"/>
                <a:sym typeface="Calibri"/>
              </a:rPr>
              <a:t> evaluate pupils’ understanding, progress and achievement of expected learning outcomes in each curriculum area.  </a:t>
            </a:r>
            <a:r>
              <a:rPr b="0" i="0" lang="en-IE" sz="2400" u="none" cap="none" strike="noStrike">
                <a:solidFill>
                  <a:schemeClr val="dk1"/>
                </a:solidFill>
                <a:latin typeface="Calibri"/>
                <a:ea typeface="Calibri"/>
                <a:cs typeface="Calibri"/>
                <a:sym typeface="Calibri"/>
              </a:rPr>
              <a:t> </a:t>
            </a:r>
          </a:p>
          <a:p>
            <a:pPr indent="-190500" lvl="0" marL="342900" marR="0" rtl="0" algn="l">
              <a:lnSpc>
                <a:spcPct val="90000"/>
              </a:lnSpc>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90000"/>
              </a:lnSpc>
              <a:spcBef>
                <a:spcPts val="480"/>
              </a:spcBef>
              <a:spcAft>
                <a:spcPts val="0"/>
              </a:spcAft>
              <a:buClr>
                <a:schemeClr val="dk1"/>
              </a:buClr>
              <a:buSzPct val="100000"/>
              <a:buFont typeface="Arial"/>
              <a:buChar char="•"/>
            </a:pPr>
            <a:r>
              <a:rPr b="1" i="0" lang="en-IE" sz="2400" u="none" cap="none" strike="noStrike">
                <a:solidFill>
                  <a:schemeClr val="dk1"/>
                </a:solidFill>
                <a:latin typeface="Calibri"/>
                <a:ea typeface="Calibri"/>
                <a:cs typeface="Calibri"/>
                <a:sym typeface="Calibri"/>
              </a:rPr>
              <a:t>How can you see ICT being of benefit to schools in undertaking the actions above?</a:t>
            </a:r>
          </a:p>
          <a:p>
            <a:pPr indent="-342900" lvl="0" marL="342900" marR="0" rtl="0" algn="l">
              <a:lnSpc>
                <a:spcPct val="90000"/>
              </a:lnSpc>
              <a:spcBef>
                <a:spcPts val="480"/>
              </a:spcBef>
              <a:spcAft>
                <a:spcPts val="0"/>
              </a:spcAft>
              <a:buClr>
                <a:schemeClr val="dk1"/>
              </a:buClr>
              <a:buSzPct val="25000"/>
              <a:buFont typeface="Arial"/>
              <a:buNone/>
            </a:pPr>
            <a:r>
              <a:t/>
            </a:r>
            <a:endParaRPr b="0" i="1" sz="2400" u="none" cap="none" strike="noStrike">
              <a:solidFill>
                <a:schemeClr val="dk1"/>
              </a:solidFill>
              <a:latin typeface="Calibri"/>
              <a:ea typeface="Calibri"/>
              <a:cs typeface="Calibri"/>
              <a:sym typeface="Calibri"/>
            </a:endParaRPr>
          </a:p>
          <a:p>
            <a:pPr indent="-342900" lvl="0" marL="342900" marR="0" rtl="0" algn="ctr">
              <a:lnSpc>
                <a:spcPct val="90000"/>
              </a:lnSpc>
              <a:spcBef>
                <a:spcPts val="360"/>
              </a:spcBef>
              <a:spcAft>
                <a:spcPts val="0"/>
              </a:spcAft>
              <a:buClr>
                <a:schemeClr val="dk1"/>
              </a:buClr>
              <a:buSzPct val="25000"/>
              <a:buFont typeface="Arial"/>
              <a:buNone/>
            </a:pPr>
            <a:r>
              <a:rPr b="0" i="1" lang="en-IE" sz="1800" u="none" cap="none" strike="noStrike">
                <a:solidFill>
                  <a:schemeClr val="dk1"/>
                </a:solidFill>
                <a:latin typeface="Calibri"/>
                <a:ea typeface="Calibri"/>
                <a:cs typeface="Calibri"/>
                <a:sym typeface="Calibri"/>
              </a:rPr>
              <a:t>School Self-Evaluation Guidelines (2011: 45)</a:t>
            </a:r>
          </a:p>
          <a:p>
            <a:pPr indent="-342900" lvl="0" marL="342900" marR="0" rtl="0" algn="l">
              <a:lnSpc>
                <a:spcPct val="90000"/>
              </a:lnSpc>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pic>
        <p:nvPicPr>
          <p:cNvPr id="527" name="Shape 527"/>
          <p:cNvPicPr preferRelativeResize="0"/>
          <p:nvPr/>
        </p:nvPicPr>
        <p:blipFill rotWithShape="1">
          <a:blip r:embed="rId3">
            <a:alphaModFix/>
          </a:blip>
          <a:srcRect b="0" l="0" r="0" t="0"/>
          <a:stretch/>
        </p:blipFill>
        <p:spPr>
          <a:xfrm>
            <a:off x="7986525" y="460625"/>
            <a:ext cx="882299" cy="12482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type="title"/>
          </p:nvPr>
        </p:nvSpPr>
        <p:spPr>
          <a:xfrm>
            <a:off x="305225" y="63908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IE" sz="4400" u="none" cap="none" strike="noStrike">
                <a:solidFill>
                  <a:schemeClr val="dk1"/>
                </a:solidFill>
                <a:latin typeface="Calibri"/>
                <a:ea typeface="Calibri"/>
                <a:cs typeface="Calibri"/>
                <a:sym typeface="Calibri"/>
              </a:rPr>
              <a:t>Defining Assessment</a:t>
            </a:r>
          </a:p>
        </p:txBody>
      </p:sp>
      <p:sp>
        <p:nvSpPr>
          <p:cNvPr id="534" name="Shape 534"/>
          <p:cNvSpPr txBox="1"/>
          <p:nvPr>
            <p:ph idx="1" type="body"/>
          </p:nvPr>
        </p:nvSpPr>
        <p:spPr>
          <a:xfrm>
            <a:off x="305223" y="2232190"/>
            <a:ext cx="8229600" cy="34053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0" i="0" lang="en-IE" sz="3200" u="none" cap="none" strike="noStrike">
                <a:solidFill>
                  <a:schemeClr val="dk1"/>
                </a:solidFill>
                <a:latin typeface="Calibri"/>
                <a:ea typeface="Calibri"/>
                <a:cs typeface="Calibri"/>
                <a:sym typeface="Calibri"/>
              </a:rPr>
              <a:t>“Assessment in education is about gathering, interpreting and using information about the processes and outcomes of learning. It takes different forms and can be used in a variety of ways...”</a:t>
            </a:r>
          </a:p>
          <a:p>
            <a:pPr indent="0" lvl="0" marL="0" marR="0" rtl="0" algn="l">
              <a:lnSpc>
                <a:spcPct val="80000"/>
              </a:lnSpc>
              <a:spcBef>
                <a:spcPts val="720"/>
              </a:spcBef>
              <a:spcAft>
                <a:spcPts val="0"/>
              </a:spcAft>
              <a:buClr>
                <a:schemeClr val="dk1"/>
              </a:buClr>
              <a:buSzPct val="250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80000"/>
              </a:lnSpc>
              <a:spcBef>
                <a:spcPts val="400"/>
              </a:spcBef>
              <a:spcAft>
                <a:spcPts val="0"/>
              </a:spcAft>
              <a:buClr>
                <a:schemeClr val="dk1"/>
              </a:buClr>
              <a:buSzPct val="25000"/>
              <a:buFont typeface="Arial"/>
              <a:buNone/>
            </a:pPr>
            <a:r>
              <a:rPr b="0" i="1" lang="en-IE" sz="2000" u="none" cap="none" strike="noStrike">
                <a:solidFill>
                  <a:schemeClr val="dk1"/>
                </a:solidFill>
                <a:latin typeface="Calibri"/>
                <a:ea typeface="Calibri"/>
                <a:cs typeface="Calibri"/>
                <a:sym typeface="Calibri"/>
              </a:rPr>
              <a:t>Assessment in the Primary School Curriculum Guidelines for Schools </a:t>
            </a:r>
          </a:p>
          <a:p>
            <a:pPr indent="0" lvl="0" marL="0" marR="0" rtl="0" algn="ctr">
              <a:lnSpc>
                <a:spcPct val="80000"/>
              </a:lnSpc>
              <a:spcBef>
                <a:spcPts val="400"/>
              </a:spcBef>
              <a:spcAft>
                <a:spcPts val="0"/>
              </a:spcAft>
              <a:buClr>
                <a:schemeClr val="dk1"/>
              </a:buClr>
              <a:buSzPct val="25000"/>
              <a:buFont typeface="Arial"/>
              <a:buNone/>
            </a:pPr>
            <a:r>
              <a:rPr b="0" i="1" lang="en-IE" sz="2000" u="none" cap="none" strike="noStrike">
                <a:solidFill>
                  <a:schemeClr val="dk1"/>
                </a:solidFill>
                <a:latin typeface="Calibri"/>
                <a:ea typeface="Calibri"/>
                <a:cs typeface="Calibri"/>
                <a:sym typeface="Calibri"/>
              </a:rPr>
              <a:t>(NCCA 2007: 7)</a:t>
            </a:r>
          </a:p>
          <a:p>
            <a:pPr indent="0" lvl="0" marL="0" marR="0" rtl="0" algn="l">
              <a:lnSpc>
                <a:spcPct val="80000"/>
              </a:lnSpc>
              <a:spcBef>
                <a:spcPts val="720"/>
              </a:spcBef>
              <a:spcAft>
                <a:spcPts val="0"/>
              </a:spcAft>
              <a:buClr>
                <a:schemeClr val="dk1"/>
              </a:buClr>
              <a:buSzPct val="25000"/>
              <a:buFont typeface="Arial"/>
              <a:buNone/>
            </a:pPr>
            <a:r>
              <a:t/>
            </a:r>
            <a:endParaRPr b="0" i="0" sz="3600" u="none" cap="none" strike="noStrike">
              <a:solidFill>
                <a:schemeClr val="dk1"/>
              </a:solidFill>
              <a:latin typeface="Calibri"/>
              <a:ea typeface="Calibri"/>
              <a:cs typeface="Calibri"/>
              <a:sym typeface="Calibri"/>
            </a:endParaRPr>
          </a:p>
        </p:txBody>
      </p:sp>
      <p:pic>
        <p:nvPicPr>
          <p:cNvPr id="535" name="Shape 535"/>
          <p:cNvPicPr preferRelativeResize="0"/>
          <p:nvPr/>
        </p:nvPicPr>
        <p:blipFill rotWithShape="1">
          <a:blip r:embed="rId3">
            <a:alphaModFix/>
          </a:blip>
          <a:srcRect b="0" l="0" r="0" t="0"/>
          <a:stretch/>
        </p:blipFill>
        <p:spPr>
          <a:xfrm>
            <a:off x="7589525" y="301249"/>
            <a:ext cx="1253400" cy="1603800"/>
          </a:xfrm>
          <a:prstGeom prst="rect">
            <a:avLst/>
          </a:prstGeom>
          <a:noFill/>
          <a:ln>
            <a:noFill/>
          </a:ln>
        </p:spPr>
      </p:pic>
      <p:sp>
        <p:nvSpPr>
          <p:cNvPr id="536" name="Shape 536"/>
          <p:cNvSpPr txBox="1"/>
          <p:nvPr/>
        </p:nvSpPr>
        <p:spPr>
          <a:xfrm>
            <a:off x="3048000" y="6272475"/>
            <a:ext cx="2582758" cy="33855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Calibri"/>
              <a:buNone/>
            </a:pPr>
            <a:r>
              <a:rPr b="0" i="0" lang="en-IE" sz="1600" u="sng" cap="none" strike="noStrike">
                <a:solidFill>
                  <a:schemeClr val="hlink"/>
                </a:solidFill>
                <a:latin typeface="Calibri"/>
                <a:ea typeface="Calibri"/>
                <a:cs typeface="Calibri"/>
                <a:sym typeface="Calibri"/>
                <a:hlinkClick r:id="rId4"/>
              </a:rPr>
              <a:t>Assessment Resources NCCA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ph type="title"/>
          </p:nvPr>
        </p:nvSpPr>
        <p:spPr>
          <a:xfrm>
            <a:off x="1219200" y="385762"/>
            <a:ext cx="5867400" cy="10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IE" sz="3950" u="none" cap="none" strike="noStrike">
                <a:solidFill>
                  <a:schemeClr val="dk1"/>
                </a:solidFill>
                <a:latin typeface="Calibri"/>
                <a:ea typeface="Calibri"/>
                <a:cs typeface="Calibri"/>
                <a:sym typeface="Calibri"/>
              </a:rPr>
              <a:t>   </a:t>
            </a:r>
            <a:r>
              <a:rPr b="1" i="0" lang="en-IE" sz="3600" u="none" cap="none" strike="noStrike">
                <a:solidFill>
                  <a:schemeClr val="dk1"/>
                </a:solidFill>
                <a:latin typeface="Calibri"/>
                <a:ea typeface="Calibri"/>
                <a:cs typeface="Calibri"/>
                <a:sym typeface="Calibri"/>
              </a:rPr>
              <a:t>Continuum of Assessment</a:t>
            </a:r>
          </a:p>
        </p:txBody>
      </p:sp>
      <p:pic>
        <p:nvPicPr>
          <p:cNvPr id="542" name="Shape 542"/>
          <p:cNvPicPr preferRelativeResize="0"/>
          <p:nvPr>
            <p:ph idx="4294967295" type="body"/>
          </p:nvPr>
        </p:nvPicPr>
        <p:blipFill rotWithShape="1">
          <a:blip r:embed="rId3">
            <a:alphaModFix/>
          </a:blip>
          <a:srcRect b="0" l="0" r="0" t="0"/>
          <a:stretch/>
        </p:blipFill>
        <p:spPr>
          <a:xfrm>
            <a:off x="186262" y="1362075"/>
            <a:ext cx="8771399" cy="4648199"/>
          </a:xfrm>
          <a:prstGeom prst="rect">
            <a:avLst/>
          </a:prstGeom>
          <a:noFill/>
          <a:ln>
            <a:noFill/>
          </a:ln>
        </p:spPr>
      </p:pic>
      <p:sp>
        <p:nvSpPr>
          <p:cNvPr id="543" name="Shape 543"/>
          <p:cNvSpPr txBox="1"/>
          <p:nvPr/>
        </p:nvSpPr>
        <p:spPr>
          <a:xfrm>
            <a:off x="7086600" y="6187575"/>
            <a:ext cx="1275599"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IE" sz="1400" u="none" cap="none" strike="noStrike">
                <a:solidFill>
                  <a:schemeClr val="dk1"/>
                </a:solidFill>
                <a:latin typeface="Calibri"/>
                <a:ea typeface="Calibri"/>
                <a:cs typeface="Calibri"/>
                <a:sym typeface="Calibri"/>
              </a:rPr>
              <a:t>(</a:t>
            </a:r>
            <a:r>
              <a:rPr lang="en-IE">
                <a:solidFill>
                  <a:schemeClr val="dk1"/>
                </a:solidFill>
                <a:latin typeface="Calibri"/>
                <a:ea typeface="Calibri"/>
                <a:cs typeface="Calibri"/>
                <a:sym typeface="Calibri"/>
              </a:rPr>
              <a:t>NCCA</a:t>
            </a:r>
            <a:r>
              <a:rPr b="0" i="0" lang="en-IE" sz="1400" u="none" cap="none" strike="noStrike">
                <a:solidFill>
                  <a:schemeClr val="dk1"/>
                </a:solidFill>
                <a:latin typeface="Calibri"/>
                <a:ea typeface="Calibri"/>
                <a:cs typeface="Calibri"/>
                <a:sym typeface="Calibri"/>
              </a:rPr>
              <a:t> :2007)</a:t>
            </a:r>
          </a:p>
        </p:txBody>
      </p:sp>
      <p:pic>
        <p:nvPicPr>
          <p:cNvPr id="544" name="Shape 544"/>
          <p:cNvPicPr preferRelativeResize="0"/>
          <p:nvPr/>
        </p:nvPicPr>
        <p:blipFill rotWithShape="1">
          <a:blip r:embed="rId4">
            <a:alphaModFix/>
          </a:blip>
          <a:srcRect b="0" l="0" r="0" t="0"/>
          <a:stretch/>
        </p:blipFill>
        <p:spPr>
          <a:xfrm>
            <a:off x="7661698" y="228600"/>
            <a:ext cx="909000" cy="1057200"/>
          </a:xfrm>
          <a:prstGeom prst="rect">
            <a:avLst/>
          </a:prstGeom>
          <a:noFill/>
          <a:ln>
            <a:noFill/>
          </a:ln>
        </p:spPr>
      </p:pic>
      <p:sp>
        <p:nvSpPr>
          <p:cNvPr id="545" name="Shape 545"/>
          <p:cNvSpPr txBox="1"/>
          <p:nvPr/>
        </p:nvSpPr>
        <p:spPr>
          <a:xfrm>
            <a:off x="3124200" y="6172200"/>
            <a:ext cx="2658801" cy="33855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Calibri"/>
              <a:buNone/>
            </a:pPr>
            <a:r>
              <a:rPr b="0" i="0" lang="en-IE" sz="1600" u="sng" cap="none" strike="noStrike">
                <a:solidFill>
                  <a:schemeClr val="hlink"/>
                </a:solidFill>
                <a:latin typeface="Calibri"/>
                <a:ea typeface="Calibri"/>
                <a:cs typeface="Calibri"/>
                <a:sym typeface="Calibri"/>
                <a:hlinkClick r:id="rId5"/>
              </a:rPr>
              <a:t>NCCA Assessment Continuum</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sp>
        <p:nvSpPr>
          <p:cNvPr id="551" name="Shape 551"/>
          <p:cNvSpPr txBox="1"/>
          <p:nvPr>
            <p:ph type="title"/>
          </p:nvPr>
        </p:nvSpPr>
        <p:spPr>
          <a:xfrm>
            <a:off x="639425" y="755037"/>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IE" sz="2800" u="none" cap="none" strike="noStrike">
                <a:solidFill>
                  <a:schemeClr val="dk1"/>
                </a:solidFill>
                <a:latin typeface="Calibri"/>
                <a:ea typeface="Calibri"/>
                <a:cs typeface="Calibri"/>
                <a:sym typeface="Calibri"/>
              </a:rPr>
              <a:t>How do you currently use ICT in your own classroom?</a:t>
            </a:r>
          </a:p>
        </p:txBody>
      </p:sp>
      <p:sp>
        <p:nvSpPr>
          <p:cNvPr id="552" name="Shape 552"/>
          <p:cNvSpPr/>
          <p:nvPr/>
        </p:nvSpPr>
        <p:spPr>
          <a:xfrm>
            <a:off x="3073876" y="5393010"/>
            <a:ext cx="184666"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2"/>
              </a:solidFill>
              <a:latin typeface="Calibri"/>
              <a:ea typeface="Calibri"/>
              <a:cs typeface="Calibri"/>
              <a:sym typeface="Calibri"/>
            </a:endParaRPr>
          </a:p>
        </p:txBody>
      </p:sp>
      <p:sp>
        <p:nvSpPr>
          <p:cNvPr id="553" name="Shape 553"/>
          <p:cNvSpPr txBox="1"/>
          <p:nvPr/>
        </p:nvSpPr>
        <p:spPr>
          <a:xfrm>
            <a:off x="7264400" y="2150533"/>
            <a:ext cx="184666"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554" name="Shape 554"/>
          <p:cNvPicPr preferRelativeResize="0"/>
          <p:nvPr/>
        </p:nvPicPr>
        <p:blipFill>
          <a:blip r:embed="rId3">
            <a:alphaModFix/>
          </a:blip>
          <a:stretch>
            <a:fillRect/>
          </a:stretch>
        </p:blipFill>
        <p:spPr>
          <a:xfrm>
            <a:off x="1414375" y="1898025"/>
            <a:ext cx="6301050" cy="35501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8" name="Shape 558"/>
        <p:cNvGrpSpPr/>
        <p:nvPr/>
      </p:nvGrpSpPr>
      <p:grpSpPr>
        <a:xfrm>
          <a:off x="0" y="0"/>
          <a:ext cx="0" cy="0"/>
          <a:chOff x="0" y="0"/>
          <a:chExt cx="0" cy="0"/>
        </a:xfrm>
      </p:grpSpPr>
      <p:sp>
        <p:nvSpPr>
          <p:cNvPr id="559" name="Shape 559"/>
          <p:cNvSpPr txBox="1"/>
          <p:nvPr>
            <p:ph type="title"/>
          </p:nvPr>
        </p:nvSpPr>
        <p:spPr>
          <a:xfrm>
            <a:off x="2329300" y="208375"/>
            <a:ext cx="66063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IE" sz="3200" u="none" cap="none" strike="noStrike">
                <a:solidFill>
                  <a:srgbClr val="000000"/>
                </a:solidFill>
                <a:latin typeface="Arial"/>
                <a:ea typeface="Arial"/>
                <a:cs typeface="Arial"/>
                <a:sym typeface="Arial"/>
              </a:rPr>
              <a:t>Introduction to Socrative</a:t>
            </a:r>
          </a:p>
        </p:txBody>
      </p:sp>
      <p:sp>
        <p:nvSpPr>
          <p:cNvPr id="560" name="Shape 560"/>
          <p:cNvSpPr/>
          <p:nvPr/>
        </p:nvSpPr>
        <p:spPr>
          <a:xfrm>
            <a:off x="489270" y="1351363"/>
            <a:ext cx="6690299" cy="4944300"/>
          </a:xfrm>
          <a:prstGeom prst="rect">
            <a:avLst/>
          </a:prstGeom>
          <a:noFill/>
          <a:ln>
            <a:noFill/>
          </a:ln>
        </p:spPr>
        <p:txBody>
          <a:bodyPr anchorCtr="0" anchor="t" bIns="45700" lIns="91425" rIns="91425" tIns="45700">
            <a:noAutofit/>
          </a:bodyPr>
          <a:lstStyle/>
          <a:p>
            <a:pPr indent="-342900" lvl="0" marL="342900" marR="0" rtl="0" algn="just">
              <a:lnSpc>
                <a:spcPct val="100000"/>
              </a:lnSpc>
              <a:spcBef>
                <a:spcPts val="0"/>
              </a:spcBef>
              <a:spcAft>
                <a:spcPts val="0"/>
              </a:spcAft>
              <a:buClr>
                <a:srgbClr val="000000"/>
              </a:buClr>
              <a:buSzPct val="100000"/>
              <a:buFont typeface="Arial"/>
              <a:buChar char="•"/>
            </a:pPr>
            <a:r>
              <a:rPr b="0" i="0" lang="en-IE" sz="2400" u="none" cap="none" strike="noStrike">
                <a:solidFill>
                  <a:srgbClr val="000000"/>
                </a:solidFill>
                <a:latin typeface="Arial"/>
                <a:ea typeface="Arial"/>
                <a:cs typeface="Arial"/>
                <a:sym typeface="Arial"/>
              </a:rPr>
              <a:t>Socrative is device neutral and allows teachers to </a:t>
            </a:r>
            <a:r>
              <a:rPr b="1" i="0" lang="en-IE" sz="2400" u="none" cap="none" strike="noStrike">
                <a:solidFill>
                  <a:srgbClr val="000000"/>
                </a:solidFill>
                <a:latin typeface="Arial"/>
                <a:ea typeface="Arial"/>
                <a:cs typeface="Arial"/>
                <a:sym typeface="Arial"/>
              </a:rPr>
              <a:t>engage</a:t>
            </a:r>
            <a:r>
              <a:rPr b="0" i="0" lang="en-IE" sz="2400" u="none" cap="none" strike="noStrike">
                <a:solidFill>
                  <a:srgbClr val="000000"/>
                </a:solidFill>
                <a:latin typeface="Arial"/>
                <a:ea typeface="Arial"/>
                <a:cs typeface="Arial"/>
                <a:sym typeface="Arial"/>
              </a:rPr>
              <a:t> and </a:t>
            </a:r>
            <a:r>
              <a:rPr b="1" i="0" lang="en-IE" sz="2400" u="none" cap="none" strike="noStrike">
                <a:solidFill>
                  <a:srgbClr val="000000"/>
                </a:solidFill>
                <a:latin typeface="Arial"/>
                <a:ea typeface="Arial"/>
                <a:cs typeface="Arial"/>
                <a:sym typeface="Arial"/>
              </a:rPr>
              <a:t>assess</a:t>
            </a:r>
            <a:r>
              <a:rPr b="0" i="0" lang="en-IE" sz="2400" u="none" cap="none" strike="noStrike">
                <a:solidFill>
                  <a:srgbClr val="000000"/>
                </a:solidFill>
                <a:latin typeface="Arial"/>
                <a:ea typeface="Arial"/>
                <a:cs typeface="Arial"/>
                <a:sym typeface="Arial"/>
              </a:rPr>
              <a:t> their students with assessment activities on </a:t>
            </a:r>
            <a:r>
              <a:rPr b="1" i="0" lang="en-IE" sz="2400" u="none" cap="none" strike="noStrike">
                <a:solidFill>
                  <a:srgbClr val="000000"/>
                </a:solidFill>
                <a:latin typeface="Arial"/>
                <a:ea typeface="Arial"/>
                <a:cs typeface="Arial"/>
                <a:sym typeface="Arial"/>
              </a:rPr>
              <a:t>tablets</a:t>
            </a:r>
            <a:r>
              <a:rPr b="0" i="0" lang="en-IE" sz="2400" u="none" cap="none" strike="noStrike">
                <a:solidFill>
                  <a:srgbClr val="000000"/>
                </a:solidFill>
                <a:latin typeface="Arial"/>
                <a:ea typeface="Arial"/>
                <a:cs typeface="Arial"/>
                <a:sym typeface="Arial"/>
              </a:rPr>
              <a:t>, </a:t>
            </a:r>
            <a:r>
              <a:rPr b="1" i="0" lang="en-IE" sz="2400" u="none" cap="none" strike="noStrike">
                <a:solidFill>
                  <a:srgbClr val="000000"/>
                </a:solidFill>
                <a:latin typeface="Arial"/>
                <a:ea typeface="Arial"/>
                <a:cs typeface="Arial"/>
                <a:sym typeface="Arial"/>
              </a:rPr>
              <a:t>laptops</a:t>
            </a:r>
            <a:r>
              <a:rPr b="0" i="0" lang="en-IE" sz="2400" u="none" cap="none" strike="noStrike">
                <a:solidFill>
                  <a:srgbClr val="000000"/>
                </a:solidFill>
                <a:latin typeface="Arial"/>
                <a:ea typeface="Arial"/>
                <a:cs typeface="Arial"/>
                <a:sym typeface="Arial"/>
              </a:rPr>
              <a:t> and </a:t>
            </a:r>
            <a:r>
              <a:rPr b="1" i="0" lang="en-IE" sz="2400" u="none" cap="none" strike="noStrike">
                <a:solidFill>
                  <a:srgbClr val="000000"/>
                </a:solidFill>
                <a:latin typeface="Arial"/>
                <a:ea typeface="Arial"/>
                <a:cs typeface="Arial"/>
                <a:sym typeface="Arial"/>
              </a:rPr>
              <a:t>smartphones</a:t>
            </a:r>
            <a:r>
              <a:rPr b="0" i="0" lang="en-IE" sz="2400" u="none" cap="none" strike="noStrike">
                <a:solidFill>
                  <a:srgbClr val="000000"/>
                </a:solidFill>
                <a:latin typeface="Arial"/>
                <a:ea typeface="Arial"/>
                <a:cs typeface="Arial"/>
                <a:sym typeface="Arial"/>
              </a:rPr>
              <a:t>. </a:t>
            </a:r>
          </a:p>
          <a:p>
            <a:pPr indent="0" lvl="0" marL="0" marR="0" rtl="0" algn="just">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ct val="100000"/>
              <a:buFont typeface="Arial"/>
              <a:buChar char="•"/>
            </a:pPr>
            <a:r>
              <a:rPr b="0" i="0" lang="en-IE" sz="2400" u="none" cap="none" strike="noStrike">
                <a:solidFill>
                  <a:srgbClr val="000000"/>
                </a:solidFill>
                <a:latin typeface="Arial"/>
                <a:ea typeface="Arial"/>
                <a:cs typeface="Arial"/>
                <a:sym typeface="Arial"/>
              </a:rPr>
              <a:t>Students can also gain immediate feedback to enhance assessment as learning within the classroom.</a:t>
            </a:r>
          </a:p>
          <a:p>
            <a:pPr indent="0" lvl="0" marL="0" marR="0" rtl="0" algn="just">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ct val="100000"/>
              <a:buFont typeface="Arial"/>
              <a:buChar char="•"/>
            </a:pPr>
            <a:r>
              <a:rPr b="0" i="0" lang="en-IE" sz="2400" u="none" cap="none" strike="noStrike">
                <a:solidFill>
                  <a:srgbClr val="000000"/>
                </a:solidFill>
                <a:latin typeface="Arial"/>
                <a:ea typeface="Arial"/>
                <a:cs typeface="Arial"/>
                <a:sym typeface="Arial"/>
              </a:rPr>
              <a:t>Socrative saves time so the class can further </a:t>
            </a:r>
            <a:r>
              <a:rPr b="1" i="0" lang="en-IE" sz="2400" u="none" cap="none" strike="noStrike">
                <a:solidFill>
                  <a:srgbClr val="000000"/>
                </a:solidFill>
                <a:latin typeface="Arial"/>
                <a:ea typeface="Arial"/>
                <a:cs typeface="Arial"/>
                <a:sym typeface="Arial"/>
              </a:rPr>
              <a:t>collaborate</a:t>
            </a:r>
            <a:r>
              <a:rPr b="0" i="0" lang="en-IE" sz="2400" u="none" cap="none" strike="noStrike">
                <a:solidFill>
                  <a:srgbClr val="000000"/>
                </a:solidFill>
                <a:latin typeface="Arial"/>
                <a:ea typeface="Arial"/>
                <a:cs typeface="Arial"/>
                <a:sym typeface="Arial"/>
              </a:rPr>
              <a:t>, </a:t>
            </a:r>
            <a:r>
              <a:rPr b="1" i="0" lang="en-IE" sz="2400" u="none" cap="none" strike="noStrike">
                <a:solidFill>
                  <a:srgbClr val="000000"/>
                </a:solidFill>
                <a:latin typeface="Arial"/>
                <a:ea typeface="Arial"/>
                <a:cs typeface="Arial"/>
                <a:sym typeface="Arial"/>
              </a:rPr>
              <a:t>discuss</a:t>
            </a:r>
            <a:r>
              <a:rPr b="0" i="0" lang="en-IE" sz="2400" u="none" cap="none" strike="noStrike">
                <a:solidFill>
                  <a:srgbClr val="000000"/>
                </a:solidFill>
                <a:latin typeface="Arial"/>
                <a:ea typeface="Arial"/>
                <a:cs typeface="Arial"/>
                <a:sym typeface="Arial"/>
              </a:rPr>
              <a:t>, and extend their understanding of a topic using various assessment strategies.</a:t>
            </a:r>
          </a:p>
        </p:txBody>
      </p:sp>
      <p:pic>
        <p:nvPicPr>
          <p:cNvPr id="561" name="Shape 561"/>
          <p:cNvPicPr preferRelativeResize="0"/>
          <p:nvPr/>
        </p:nvPicPr>
        <p:blipFill rotWithShape="1">
          <a:blip r:embed="rId3">
            <a:alphaModFix/>
          </a:blip>
          <a:srcRect b="0" l="0" r="0" t="0"/>
          <a:stretch/>
        </p:blipFill>
        <p:spPr>
          <a:xfrm>
            <a:off x="7692200" y="1546700"/>
            <a:ext cx="1217999" cy="1139999"/>
          </a:xfrm>
          <a:prstGeom prst="rect">
            <a:avLst/>
          </a:prstGeom>
          <a:noFill/>
          <a:ln>
            <a:noFill/>
          </a:ln>
        </p:spPr>
      </p:pic>
      <p:pic>
        <p:nvPicPr>
          <p:cNvPr id="562" name="Shape 562"/>
          <p:cNvPicPr preferRelativeResize="0"/>
          <p:nvPr/>
        </p:nvPicPr>
        <p:blipFill rotWithShape="1">
          <a:blip r:embed="rId4">
            <a:alphaModFix/>
          </a:blip>
          <a:srcRect b="0" l="0" r="0" t="0"/>
          <a:stretch/>
        </p:blipFill>
        <p:spPr>
          <a:xfrm>
            <a:off x="7717699" y="2921175"/>
            <a:ext cx="1217900" cy="1140085"/>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x="0" y="0"/>
          <a:ext cx="0" cy="0"/>
          <a:chOff x="0" y="0"/>
          <a:chExt cx="0" cy="0"/>
        </a:xfrm>
      </p:grpSpPr>
      <p:sp>
        <p:nvSpPr>
          <p:cNvPr id="567" name="Shape 56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IE" sz="3200" u="none" cap="none" strike="noStrike">
                <a:solidFill>
                  <a:srgbClr val="000000"/>
                </a:solidFill>
                <a:latin typeface="Arial"/>
                <a:ea typeface="Arial"/>
                <a:cs typeface="Arial"/>
                <a:sym typeface="Arial"/>
              </a:rPr>
              <a:t>Socrative </a:t>
            </a:r>
          </a:p>
          <a:p>
            <a:pPr indent="0" lvl="0" marL="0" marR="0" rtl="0" algn="l">
              <a:lnSpc>
                <a:spcPct val="100000"/>
              </a:lnSpc>
              <a:spcBef>
                <a:spcPts val="0"/>
              </a:spcBef>
              <a:spcAft>
                <a:spcPts val="0"/>
              </a:spcAft>
              <a:buClr>
                <a:schemeClr val="dk1"/>
              </a:buClr>
              <a:buSzPct val="25000"/>
              <a:buFont typeface="Calibri"/>
              <a:buNone/>
            </a:pPr>
            <a:r>
              <a:rPr b="1" lang="en-IE" sz="3200"/>
              <a:t>                        Student</a:t>
            </a:r>
            <a:r>
              <a:rPr b="1" i="0" lang="en-IE" sz="3200" u="none" cap="none" strike="noStrike">
                <a:solidFill>
                  <a:srgbClr val="000000"/>
                </a:solidFill>
                <a:latin typeface="Arial"/>
                <a:ea typeface="Arial"/>
                <a:cs typeface="Arial"/>
                <a:sym typeface="Arial"/>
              </a:rPr>
              <a:t> Task</a:t>
            </a:r>
          </a:p>
        </p:txBody>
      </p:sp>
      <p:sp>
        <p:nvSpPr>
          <p:cNvPr id="568" name="Shape 568"/>
          <p:cNvSpPr txBox="1"/>
          <p:nvPr/>
        </p:nvSpPr>
        <p:spPr>
          <a:xfrm>
            <a:off x="2897225" y="5961325"/>
            <a:ext cx="3092099" cy="452999"/>
          </a:xfrm>
          <a:prstGeom prst="rect">
            <a:avLst/>
          </a:prstGeom>
          <a:noFill/>
          <a:ln>
            <a:noFill/>
          </a:ln>
        </p:spPr>
        <p:txBody>
          <a:bodyPr anchorCtr="0" anchor="t" bIns="91425" lIns="91425" rIns="91425" tIns="91425">
            <a:noAutofit/>
          </a:bodyPr>
          <a:lstStyle/>
          <a:p>
            <a:pPr lvl="0">
              <a:spcBef>
                <a:spcPts val="0"/>
              </a:spcBef>
              <a:buNone/>
            </a:pPr>
            <a:r>
              <a:rPr lang="en-IE" sz="1200" u="sng">
                <a:solidFill>
                  <a:schemeClr val="hlink"/>
                </a:solidFill>
                <a:hlinkClick r:id="rId3"/>
              </a:rPr>
              <a:t>Socrative Teacher on App Store</a:t>
            </a:r>
          </a:p>
        </p:txBody>
      </p:sp>
      <p:pic>
        <p:nvPicPr>
          <p:cNvPr id="569" name="Shape 569"/>
          <p:cNvPicPr preferRelativeResize="0"/>
          <p:nvPr/>
        </p:nvPicPr>
        <p:blipFill rotWithShape="1">
          <a:blip r:embed="rId4">
            <a:alphaModFix/>
          </a:blip>
          <a:srcRect b="32886" l="25000" r="24166" t="17110"/>
          <a:stretch/>
        </p:blipFill>
        <p:spPr>
          <a:xfrm>
            <a:off x="1844050" y="1813525"/>
            <a:ext cx="4648199" cy="3429000"/>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4" name="Shape 574"/>
        <p:cNvGrpSpPr/>
        <p:nvPr/>
      </p:nvGrpSpPr>
      <p:grpSpPr>
        <a:xfrm>
          <a:off x="0" y="0"/>
          <a:ext cx="0" cy="0"/>
          <a:chOff x="0" y="0"/>
          <a:chExt cx="0" cy="0"/>
        </a:xfrm>
      </p:grpSpPr>
      <p:sp>
        <p:nvSpPr>
          <p:cNvPr id="575" name="Shape 575"/>
          <p:cNvSpPr txBox="1"/>
          <p:nvPr>
            <p:ph type="title"/>
          </p:nvPr>
        </p:nvSpPr>
        <p:spPr>
          <a:xfrm>
            <a:off x="457200" y="70765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IE" sz="4400" u="none" cap="none" strike="noStrike">
                <a:solidFill>
                  <a:schemeClr val="dk1"/>
                </a:solidFill>
                <a:latin typeface="Calibri"/>
                <a:ea typeface="Calibri"/>
                <a:cs typeface="Calibri"/>
                <a:sym typeface="Calibri"/>
              </a:rPr>
              <a:t>Assessing Progress During Lessons</a:t>
            </a:r>
          </a:p>
        </p:txBody>
      </p:sp>
      <p:sp>
        <p:nvSpPr>
          <p:cNvPr id="576" name="Shape 576"/>
          <p:cNvSpPr txBox="1"/>
          <p:nvPr>
            <p:ph idx="1" type="body"/>
          </p:nvPr>
        </p:nvSpPr>
        <p:spPr>
          <a:xfrm>
            <a:off x="457200" y="1928375"/>
            <a:ext cx="8229600" cy="45261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IE" sz="3200" u="none" cap="none" strike="noStrike">
                <a:solidFill>
                  <a:schemeClr val="dk1"/>
                </a:solidFill>
                <a:latin typeface="Calibri"/>
                <a:ea typeface="Calibri"/>
                <a:cs typeface="Calibri"/>
                <a:sym typeface="Calibri"/>
              </a:rPr>
              <a:t>Using ICT applications and resources to:</a:t>
            </a: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Measure student progress</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Generate class discussion</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Encourage open-ended questions</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Foster higher order questions</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id="577" name="Shape 577"/>
          <p:cNvPicPr preferRelativeResize="0"/>
          <p:nvPr/>
        </p:nvPicPr>
        <p:blipFill rotWithShape="1">
          <a:blip r:embed="rId3">
            <a:alphaModFix/>
          </a:blip>
          <a:srcRect b="0" l="0" r="0" t="0"/>
          <a:stretch/>
        </p:blipFill>
        <p:spPr>
          <a:xfrm>
            <a:off x="5943600" y="2743200"/>
            <a:ext cx="2921099" cy="2286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sp>
        <p:nvSpPr>
          <p:cNvPr id="583" name="Shape 583"/>
          <p:cNvSpPr txBox="1"/>
          <p:nvPr/>
        </p:nvSpPr>
        <p:spPr>
          <a:xfrm>
            <a:off x="1062900" y="334900"/>
            <a:ext cx="7629600" cy="2242199"/>
          </a:xfrm>
          <a:prstGeom prst="rect">
            <a:avLst/>
          </a:prstGeom>
          <a:noFill/>
          <a:ln>
            <a:noFill/>
          </a:ln>
        </p:spPr>
        <p:txBody>
          <a:bodyPr anchorCtr="0" anchor="ctr" bIns="91425" lIns="91425" rIns="91425" tIns="91425">
            <a:noAutofit/>
          </a:bodyPr>
          <a:lstStyle/>
          <a:p>
            <a:pPr lvl="0" rtl="0" algn="ctr">
              <a:spcBef>
                <a:spcPts val="0"/>
              </a:spcBef>
              <a:buNone/>
            </a:pPr>
            <a:r>
              <a:rPr b="1" lang="en-IE" sz="4800">
                <a:solidFill>
                  <a:schemeClr val="dk1"/>
                </a:solidFill>
                <a:latin typeface="Calibri"/>
                <a:ea typeface="Calibri"/>
                <a:cs typeface="Calibri"/>
                <a:sym typeface="Calibri"/>
              </a:rPr>
              <a:t>Kahoot for Assessment</a:t>
            </a:r>
            <a:br>
              <a:rPr lang="en-IE" sz="4800">
                <a:solidFill>
                  <a:schemeClr val="dk1"/>
                </a:solidFill>
                <a:latin typeface="Calibri"/>
                <a:ea typeface="Calibri"/>
                <a:cs typeface="Calibri"/>
                <a:sym typeface="Calibri"/>
              </a:rPr>
            </a:br>
            <a:r>
              <a:rPr lang="en-IE" sz="4800">
                <a:solidFill>
                  <a:schemeClr val="dk1"/>
                </a:solidFill>
                <a:latin typeface="Calibri"/>
                <a:ea typeface="Calibri"/>
                <a:cs typeface="Calibri"/>
                <a:sym typeface="Calibri"/>
              </a:rPr>
              <a:t>Audience Task</a:t>
            </a:r>
          </a:p>
        </p:txBody>
      </p:sp>
      <p:pic>
        <p:nvPicPr>
          <p:cNvPr id="584" name="Shape 584"/>
          <p:cNvPicPr preferRelativeResize="0"/>
          <p:nvPr/>
        </p:nvPicPr>
        <p:blipFill rotWithShape="1">
          <a:blip r:embed="rId3">
            <a:alphaModFix/>
          </a:blip>
          <a:srcRect b="0" l="0" r="0" t="7961"/>
          <a:stretch/>
        </p:blipFill>
        <p:spPr>
          <a:xfrm>
            <a:off x="1062900" y="2577100"/>
            <a:ext cx="6713849" cy="3293299"/>
          </a:xfrm>
          <a:prstGeom prst="rect">
            <a:avLst/>
          </a:prstGeom>
          <a:noFill/>
          <a:ln>
            <a:noFill/>
          </a:ln>
        </p:spPr>
      </p:pic>
      <p:sp>
        <p:nvSpPr>
          <p:cNvPr id="585" name="Shape 585"/>
          <p:cNvSpPr txBox="1"/>
          <p:nvPr/>
        </p:nvSpPr>
        <p:spPr>
          <a:xfrm>
            <a:off x="1332150" y="6013475"/>
            <a:ext cx="7091100" cy="699300"/>
          </a:xfrm>
          <a:prstGeom prst="rect">
            <a:avLst/>
          </a:prstGeom>
          <a:noFill/>
          <a:ln>
            <a:noFill/>
          </a:ln>
        </p:spPr>
        <p:txBody>
          <a:bodyPr anchorCtr="0" anchor="ctr" bIns="91425" lIns="91425" rIns="91425" tIns="91425">
            <a:noAutofit/>
          </a:bodyPr>
          <a:lstStyle/>
          <a:p>
            <a:pPr lvl="0" rtl="0">
              <a:spcBef>
                <a:spcPts val="0"/>
              </a:spcBef>
              <a:buNone/>
            </a:pPr>
            <a:r>
              <a:rPr lang="en-IE" u="sng">
                <a:solidFill>
                  <a:schemeClr val="hlink"/>
                </a:solidFill>
                <a:hlinkClick r:id="rId4"/>
              </a:rPr>
              <a:t>https://play.kahoot.it/#/lobby?quizId=a718db93-a267-4bfe-b488-1119b9fd59d0</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629475" y="1043600"/>
            <a:ext cx="8140500" cy="8726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300"/>
              </a:spcAft>
              <a:buClr>
                <a:srgbClr val="0070C0"/>
              </a:buClr>
              <a:buSzPct val="25000"/>
              <a:buFont typeface="Calibri"/>
              <a:buNone/>
            </a:pPr>
            <a:r>
              <a:rPr b="1" i="0" lang="en-IE" sz="3600" u="none" cap="none" strike="noStrike">
                <a:solidFill>
                  <a:srgbClr val="0070C0"/>
                </a:solidFill>
                <a:latin typeface="Calibri"/>
                <a:ea typeface="Calibri"/>
                <a:cs typeface="Calibri"/>
                <a:sym typeface="Calibri"/>
              </a:rPr>
              <a:t>Learning Outcome</a:t>
            </a:r>
            <a:r>
              <a:rPr b="0" i="0" lang="en-IE" sz="3600" u="none" cap="none" strike="noStrike">
                <a:solidFill>
                  <a:schemeClr val="dk1"/>
                </a:solidFill>
                <a:latin typeface="Calibri"/>
                <a:ea typeface="Calibri"/>
                <a:cs typeface="Calibri"/>
                <a:sym typeface="Calibri"/>
              </a:rPr>
              <a:t>: </a:t>
            </a:r>
            <a:br>
              <a:rPr b="0" i="0" lang="en-IE" sz="3600" u="none" cap="none" strike="noStrike">
                <a:solidFill>
                  <a:schemeClr val="dk1"/>
                </a:solidFill>
                <a:latin typeface="Calibri"/>
                <a:ea typeface="Calibri"/>
                <a:cs typeface="Calibri"/>
                <a:sym typeface="Calibri"/>
              </a:rPr>
            </a:br>
            <a:r>
              <a:rPr b="1" i="0" lang="en-IE" sz="2400" u="none" cap="none" strike="noStrike">
                <a:solidFill>
                  <a:schemeClr val="dk1"/>
                </a:solidFill>
                <a:latin typeface="Calibri"/>
                <a:ea typeface="Calibri"/>
                <a:cs typeface="Calibri"/>
                <a:sym typeface="Calibri"/>
              </a:rPr>
              <a:t>Enable participants to use ICT as an assessment tool to enhance teaching and learning in the primary classroom.</a:t>
            </a:r>
          </a:p>
        </p:txBody>
      </p:sp>
      <p:sp>
        <p:nvSpPr>
          <p:cNvPr id="452" name="Shape 452"/>
          <p:cNvSpPr txBox="1"/>
          <p:nvPr>
            <p:ph idx="1" type="body"/>
          </p:nvPr>
        </p:nvSpPr>
        <p:spPr>
          <a:xfrm>
            <a:off x="457200" y="2158340"/>
            <a:ext cx="8229600" cy="45261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al"/>
              <a:buNone/>
            </a:pPr>
            <a:r>
              <a:t/>
            </a:r>
            <a:endParaRPr b="0" i="0" sz="950" u="none" cap="none" strike="noStrike">
              <a:solidFill>
                <a:schemeClr val="dk1"/>
              </a:solidFill>
              <a:latin typeface="Calibri"/>
              <a:ea typeface="Calibri"/>
              <a:cs typeface="Calibri"/>
              <a:sym typeface="Calibri"/>
            </a:endParaRPr>
          </a:p>
          <a:p>
            <a:pPr indent="-342900" lvl="0" marL="342900" marR="0" rtl="0" algn="l">
              <a:lnSpc>
                <a:spcPct val="80000"/>
              </a:lnSpc>
              <a:spcBef>
                <a:spcPts val="560"/>
              </a:spcBef>
              <a:spcAft>
                <a:spcPts val="0"/>
              </a:spcAft>
              <a:buClr>
                <a:srgbClr val="0070C0"/>
              </a:buClr>
              <a:buSzPct val="25000"/>
              <a:buFont typeface="Arial"/>
              <a:buNone/>
            </a:pPr>
            <a:r>
              <a:rPr b="1" lang="en-IE" sz="2800">
                <a:solidFill>
                  <a:srgbClr val="0070C0"/>
                </a:solidFill>
                <a:latin typeface="Calibri"/>
                <a:ea typeface="Calibri"/>
                <a:cs typeface="Calibri"/>
                <a:sym typeface="Calibri"/>
              </a:rPr>
              <a:t>Objectives</a:t>
            </a:r>
          </a:p>
          <a:p>
            <a:pPr indent="-342900" lvl="0" marL="342900" marR="0" rtl="0" algn="l">
              <a:lnSpc>
                <a:spcPct val="80000"/>
              </a:lnSpc>
              <a:spcBef>
                <a:spcPts val="1080"/>
              </a:spcBef>
              <a:spcAft>
                <a:spcPts val="0"/>
              </a:spcAft>
              <a:buClr>
                <a:schemeClr val="dk2"/>
              </a:buClr>
              <a:buSzPct val="100000"/>
              <a:buFont typeface="Arial"/>
              <a:buChar char="•"/>
            </a:pPr>
            <a:r>
              <a:rPr lang="en-IE" sz="2400">
                <a:solidFill>
                  <a:schemeClr val="dk1"/>
                </a:solidFill>
                <a:latin typeface="Calibri"/>
                <a:ea typeface="Calibri"/>
                <a:cs typeface="Calibri"/>
                <a:sym typeface="Calibri"/>
              </a:rPr>
              <a:t>Investigate</a:t>
            </a:r>
            <a:r>
              <a:rPr b="0" i="0" lang="en-IE" sz="2400" u="none" cap="none" strike="noStrike">
                <a:solidFill>
                  <a:schemeClr val="dk1"/>
                </a:solidFill>
                <a:latin typeface="Calibri"/>
                <a:ea typeface="Calibri"/>
                <a:cs typeface="Calibri"/>
                <a:sym typeface="Calibri"/>
              </a:rPr>
              <a:t> assessment of learning and assessment for learning.</a:t>
            </a:r>
          </a:p>
          <a:p>
            <a:pPr indent="-342900" lvl="0" marL="342900" marR="0" rtl="0" algn="l">
              <a:lnSpc>
                <a:spcPct val="80000"/>
              </a:lnSpc>
              <a:spcBef>
                <a:spcPts val="480"/>
              </a:spcBef>
              <a:spcAft>
                <a:spcPts val="0"/>
              </a:spcAft>
              <a:buClr>
                <a:schemeClr val="dk2"/>
              </a:buClr>
              <a:buSzPct val="100000"/>
              <a:buFont typeface="Arial"/>
              <a:buChar char="•"/>
            </a:pPr>
            <a:r>
              <a:rPr b="0" i="0" lang="en-IE" sz="2400" u="none" cap="none" strike="noStrike">
                <a:solidFill>
                  <a:schemeClr val="dk1"/>
                </a:solidFill>
                <a:latin typeface="Calibri"/>
                <a:ea typeface="Calibri"/>
                <a:cs typeface="Calibri"/>
                <a:sym typeface="Calibri"/>
              </a:rPr>
              <a:t>Distinguish between assessment </a:t>
            </a:r>
            <a:r>
              <a:rPr b="0" i="1" lang="en-IE" sz="2400" u="none" cap="none" strike="noStrike">
                <a:solidFill>
                  <a:srgbClr val="FF0000"/>
                </a:solidFill>
                <a:latin typeface="Calibri"/>
                <a:ea typeface="Calibri"/>
                <a:cs typeface="Calibri"/>
                <a:sym typeface="Calibri"/>
              </a:rPr>
              <a:t>of</a:t>
            </a:r>
            <a:r>
              <a:rPr b="0" i="1" lang="en-IE" sz="2400" u="none" cap="none" strike="noStrike">
                <a:solidFill>
                  <a:schemeClr val="dk1"/>
                </a:solidFill>
                <a:latin typeface="Calibri"/>
                <a:ea typeface="Calibri"/>
                <a:cs typeface="Calibri"/>
                <a:sym typeface="Calibri"/>
              </a:rPr>
              <a:t> </a:t>
            </a:r>
            <a:r>
              <a:rPr b="0" i="0" lang="en-IE" sz="2400" u="none" cap="none" strike="noStrike">
                <a:solidFill>
                  <a:schemeClr val="dk1"/>
                </a:solidFill>
                <a:latin typeface="Calibri"/>
                <a:ea typeface="Calibri"/>
                <a:cs typeface="Calibri"/>
                <a:sym typeface="Calibri"/>
              </a:rPr>
              <a:t>and </a:t>
            </a:r>
            <a:r>
              <a:rPr b="0" i="1" lang="en-IE" sz="2400" u="none" cap="none" strike="noStrike">
                <a:solidFill>
                  <a:srgbClr val="FF0000"/>
                </a:solidFill>
                <a:latin typeface="Calibri"/>
                <a:ea typeface="Calibri"/>
                <a:cs typeface="Calibri"/>
                <a:sym typeface="Calibri"/>
              </a:rPr>
              <a:t>for </a:t>
            </a:r>
            <a:r>
              <a:rPr b="0" i="0" lang="en-IE" sz="2400" u="none" cap="none" strike="noStrike">
                <a:solidFill>
                  <a:schemeClr val="dk1"/>
                </a:solidFill>
                <a:latin typeface="Calibri"/>
                <a:ea typeface="Calibri"/>
                <a:cs typeface="Calibri"/>
                <a:sym typeface="Calibri"/>
              </a:rPr>
              <a:t>learning.</a:t>
            </a:r>
          </a:p>
          <a:p>
            <a:pPr indent="-342900" lvl="0" marL="342900" marR="0" rtl="0" algn="l">
              <a:lnSpc>
                <a:spcPct val="80000"/>
              </a:lnSpc>
              <a:spcBef>
                <a:spcPts val="480"/>
              </a:spcBef>
              <a:spcAft>
                <a:spcPts val="0"/>
              </a:spcAft>
              <a:buClr>
                <a:schemeClr val="dk2"/>
              </a:buClr>
              <a:buSzPct val="100000"/>
              <a:buFont typeface="Arial"/>
              <a:buChar char="•"/>
            </a:pPr>
            <a:r>
              <a:rPr b="0" i="0" lang="en-IE" sz="2400" u="none" cap="none" strike="noStrike">
                <a:solidFill>
                  <a:schemeClr val="dk1"/>
                </a:solidFill>
                <a:latin typeface="Calibri"/>
                <a:ea typeface="Calibri"/>
                <a:cs typeface="Calibri"/>
                <a:sym typeface="Calibri"/>
              </a:rPr>
              <a:t>Familiarise participants with the NCCA </a:t>
            </a:r>
            <a:r>
              <a:rPr lang="en-IE" sz="2400">
                <a:solidFill>
                  <a:schemeClr val="dk1"/>
                </a:solidFill>
                <a:latin typeface="Calibri"/>
                <a:ea typeface="Calibri"/>
                <a:cs typeface="Calibri"/>
                <a:sym typeface="Calibri"/>
              </a:rPr>
              <a:t>C</a:t>
            </a:r>
            <a:r>
              <a:rPr b="0" i="0" lang="en-IE" sz="2400" u="none" cap="none" strike="noStrike">
                <a:solidFill>
                  <a:schemeClr val="dk1"/>
                </a:solidFill>
                <a:latin typeface="Calibri"/>
                <a:ea typeface="Calibri"/>
                <a:cs typeface="Calibri"/>
                <a:sym typeface="Calibri"/>
              </a:rPr>
              <a:t>ontinuum of Assessment (2007).</a:t>
            </a:r>
          </a:p>
          <a:p>
            <a:pPr indent="-342900" lvl="0" marL="342900" marR="0" rtl="0" algn="l">
              <a:lnSpc>
                <a:spcPct val="80000"/>
              </a:lnSpc>
              <a:spcBef>
                <a:spcPts val="480"/>
              </a:spcBef>
              <a:spcAft>
                <a:spcPts val="0"/>
              </a:spcAft>
              <a:buClr>
                <a:schemeClr val="dk2"/>
              </a:buClr>
              <a:buSzPct val="100000"/>
              <a:buFont typeface="Arial"/>
              <a:buChar char="•"/>
            </a:pPr>
            <a:r>
              <a:rPr b="0" i="0" lang="en-IE" sz="2400" u="none" cap="none" strike="noStrike">
                <a:solidFill>
                  <a:schemeClr val="dk1"/>
                </a:solidFill>
                <a:latin typeface="Calibri"/>
                <a:ea typeface="Calibri"/>
                <a:cs typeface="Calibri"/>
                <a:sym typeface="Calibri"/>
              </a:rPr>
              <a:t>Identify ICT tools to support assessment and evaluation strategies at primary and p</a:t>
            </a:r>
            <a:r>
              <a:rPr lang="en-IE" sz="2400">
                <a:solidFill>
                  <a:schemeClr val="dk1"/>
                </a:solidFill>
                <a:latin typeface="Calibri"/>
                <a:ea typeface="Calibri"/>
                <a:cs typeface="Calibri"/>
                <a:sym typeface="Calibri"/>
              </a:rPr>
              <a:t>ost primary</a:t>
            </a:r>
            <a:r>
              <a:rPr b="0" i="0" lang="en-IE" sz="2400" u="none" cap="none" strike="noStrike">
                <a:solidFill>
                  <a:schemeClr val="dk1"/>
                </a:solidFill>
                <a:latin typeface="Calibri"/>
                <a:ea typeface="Calibri"/>
                <a:cs typeface="Calibri"/>
                <a:sym typeface="Calibri"/>
              </a:rPr>
              <a:t>level. </a:t>
            </a:r>
          </a:p>
          <a:p>
            <a:pPr indent="-342900" lvl="0" marL="342900" marR="0" rtl="0" algn="l">
              <a:lnSpc>
                <a:spcPct val="80000"/>
              </a:lnSpc>
              <a:spcBef>
                <a:spcPts val="480"/>
              </a:spcBef>
              <a:spcAft>
                <a:spcPts val="0"/>
              </a:spcAft>
              <a:buClr>
                <a:schemeClr val="dk2"/>
              </a:buClr>
              <a:buSzPct val="100000"/>
              <a:buFont typeface="Arial"/>
              <a:buChar char="•"/>
            </a:pPr>
            <a:r>
              <a:rPr b="0" i="0" lang="en-IE" sz="2400" u="none" cap="none" strike="noStrike">
                <a:solidFill>
                  <a:schemeClr val="dk1"/>
                </a:solidFill>
                <a:latin typeface="Calibri"/>
                <a:ea typeface="Calibri"/>
                <a:cs typeface="Calibri"/>
                <a:sym typeface="Calibri"/>
              </a:rPr>
              <a:t>Use ICT tools to gather, interpret and use assessment information so as to inform</a:t>
            </a:r>
            <a:r>
              <a:rPr lang="en-IE" sz="2400">
                <a:solidFill>
                  <a:schemeClr val="dk1"/>
                </a:solidFill>
                <a:latin typeface="Calibri"/>
                <a:ea typeface="Calibri"/>
                <a:cs typeface="Calibri"/>
                <a:sym typeface="Calibri"/>
              </a:rPr>
              <a:t> </a:t>
            </a:r>
            <a:r>
              <a:rPr b="0" i="0" lang="en-IE" sz="2400" u="none" cap="none" strike="noStrike">
                <a:solidFill>
                  <a:schemeClr val="dk1"/>
                </a:solidFill>
                <a:latin typeface="Calibri"/>
                <a:ea typeface="Calibri"/>
                <a:cs typeface="Calibri"/>
                <a:sym typeface="Calibri"/>
              </a:rPr>
              <a:t>teaching and learning.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sp>
        <p:nvSpPr>
          <p:cNvPr id="591" name="Shape 591"/>
          <p:cNvSpPr txBox="1"/>
          <p:nvPr>
            <p:ph type="title"/>
          </p:nvPr>
        </p:nvSpPr>
        <p:spPr>
          <a:xfrm>
            <a:off x="1898300" y="937175"/>
            <a:ext cx="60197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IE" sz="4800" u="none" cap="none" strike="noStrike">
                <a:solidFill>
                  <a:schemeClr val="dk1"/>
                </a:solidFill>
                <a:latin typeface="Calibri"/>
                <a:ea typeface="Calibri"/>
                <a:cs typeface="Calibri"/>
                <a:sym typeface="Calibri"/>
              </a:rPr>
              <a:t>Kahoot for Assessment</a:t>
            </a:r>
            <a:br>
              <a:rPr b="0" i="0" lang="en-IE" sz="4800" u="none" cap="none" strike="noStrike">
                <a:solidFill>
                  <a:schemeClr val="dk1"/>
                </a:solidFill>
                <a:latin typeface="Calibri"/>
                <a:ea typeface="Calibri"/>
                <a:cs typeface="Calibri"/>
                <a:sym typeface="Calibri"/>
              </a:rPr>
            </a:br>
            <a:r>
              <a:rPr b="0" i="0" lang="en-IE" sz="4800" u="none" cap="none" strike="noStrike">
                <a:solidFill>
                  <a:schemeClr val="dk1"/>
                </a:solidFill>
                <a:latin typeface="Calibri"/>
                <a:ea typeface="Calibri"/>
                <a:cs typeface="Calibri"/>
                <a:sym typeface="Calibri"/>
              </a:rPr>
              <a:t> </a:t>
            </a:r>
            <a:r>
              <a:rPr b="1" i="0" lang="en-IE" sz="3000" u="none" cap="none" strike="noStrike">
                <a:solidFill>
                  <a:schemeClr val="dk1"/>
                </a:solidFill>
                <a:latin typeface="Calibri"/>
                <a:ea typeface="Calibri"/>
                <a:cs typeface="Calibri"/>
                <a:sym typeface="Calibri"/>
              </a:rPr>
              <a:t>Features &amp; Functions</a:t>
            </a:r>
          </a:p>
        </p:txBody>
      </p:sp>
      <p:sp>
        <p:nvSpPr>
          <p:cNvPr id="592" name="Shape 592"/>
          <p:cNvSpPr txBox="1"/>
          <p:nvPr>
            <p:ph idx="1" type="body"/>
          </p:nvPr>
        </p:nvSpPr>
        <p:spPr>
          <a:xfrm>
            <a:off x="515450" y="2413975"/>
            <a:ext cx="8229600" cy="35702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IE" sz="3200" u="none" cap="none" strike="noStrike">
                <a:solidFill>
                  <a:schemeClr val="dk1"/>
                </a:solidFill>
                <a:latin typeface="Calibri"/>
                <a:ea typeface="Calibri"/>
                <a:cs typeface="Calibri"/>
                <a:sym typeface="Calibri"/>
              </a:rPr>
              <a:t>Create quizzes, discussion forums and surveys</a:t>
            </a:r>
          </a:p>
          <a:p>
            <a:pPr indent="-342900" lvl="0" marL="342900" marR="0" rtl="0" algn="l">
              <a:lnSpc>
                <a:spcPct val="100000"/>
              </a:lnSpc>
              <a:spcBef>
                <a:spcPts val="640"/>
              </a:spcBef>
              <a:spcAft>
                <a:spcPts val="0"/>
              </a:spcAft>
              <a:buClr>
                <a:schemeClr val="dk1"/>
              </a:buClr>
              <a:buSzPct val="100000"/>
              <a:buFont typeface="Arial"/>
              <a:buChar char="•"/>
            </a:pPr>
            <a:r>
              <a:rPr b="0" i="0" lang="en-IE" sz="3200" u="none" cap="none" strike="noStrike">
                <a:solidFill>
                  <a:schemeClr val="dk1"/>
                </a:solidFill>
                <a:latin typeface="Calibri"/>
                <a:ea typeface="Calibri"/>
                <a:cs typeface="Calibri"/>
                <a:sym typeface="Calibri"/>
              </a:rPr>
              <a:t>Device neutral and easy to use</a:t>
            </a:r>
          </a:p>
          <a:p>
            <a:pPr indent="-342900" lvl="0" marL="342900" marR="0" rtl="0" algn="l">
              <a:lnSpc>
                <a:spcPct val="100000"/>
              </a:lnSpc>
              <a:spcBef>
                <a:spcPts val="640"/>
              </a:spcBef>
              <a:spcAft>
                <a:spcPts val="0"/>
              </a:spcAft>
              <a:buClr>
                <a:schemeClr val="dk1"/>
              </a:buClr>
              <a:buSzPct val="100000"/>
              <a:buFont typeface="Arial"/>
              <a:buChar char="•"/>
            </a:pPr>
            <a:r>
              <a:rPr b="0" i="0" lang="en-IE" sz="3200" u="none" cap="none" strike="noStrike">
                <a:solidFill>
                  <a:schemeClr val="dk1"/>
                </a:solidFill>
                <a:latin typeface="Calibri"/>
                <a:ea typeface="Calibri"/>
                <a:cs typeface="Calibri"/>
                <a:sym typeface="Calibri"/>
              </a:rPr>
              <a:t>Can be used for </a:t>
            </a:r>
            <a:r>
              <a:rPr b="0" i="1" lang="en-IE" sz="3200" u="none" cap="none" strike="noStrike">
                <a:solidFill>
                  <a:schemeClr val="dk1"/>
                </a:solidFill>
                <a:latin typeface="Calibri"/>
                <a:ea typeface="Calibri"/>
                <a:cs typeface="Calibri"/>
                <a:sym typeface="Calibri"/>
              </a:rPr>
              <a:t>AfL</a:t>
            </a:r>
            <a:r>
              <a:rPr b="0" i="0" lang="en-IE" sz="3200" u="none" cap="none" strike="noStrike">
                <a:solidFill>
                  <a:schemeClr val="dk1"/>
                </a:solidFill>
                <a:latin typeface="Calibri"/>
                <a:ea typeface="Calibri"/>
                <a:cs typeface="Calibri"/>
                <a:sym typeface="Calibri"/>
              </a:rPr>
              <a:t> </a:t>
            </a:r>
            <a:r>
              <a:rPr lang="en-IE" sz="3200">
                <a:solidFill>
                  <a:schemeClr val="dk1"/>
                </a:solidFill>
                <a:latin typeface="Calibri"/>
                <a:ea typeface="Calibri"/>
                <a:cs typeface="Calibri"/>
                <a:sym typeface="Calibri"/>
              </a:rPr>
              <a:t>or </a:t>
            </a:r>
            <a:r>
              <a:rPr b="0" i="0" lang="en-IE" sz="3200" u="none" cap="none" strike="noStrike">
                <a:solidFill>
                  <a:schemeClr val="dk1"/>
                </a:solidFill>
                <a:latin typeface="Calibri"/>
                <a:ea typeface="Calibri"/>
                <a:cs typeface="Calibri"/>
                <a:sym typeface="Calibri"/>
              </a:rPr>
              <a:t> </a:t>
            </a:r>
            <a:r>
              <a:rPr b="0" i="1" lang="en-IE" sz="3200" u="none" cap="none" strike="noStrike">
                <a:solidFill>
                  <a:schemeClr val="dk1"/>
                </a:solidFill>
                <a:latin typeface="Calibri"/>
                <a:ea typeface="Calibri"/>
                <a:cs typeface="Calibri"/>
                <a:sym typeface="Calibri"/>
              </a:rPr>
              <a:t>AoL </a:t>
            </a:r>
          </a:p>
          <a:p>
            <a:pPr indent="-342900" lvl="0" marL="342900" marR="0" rtl="0" algn="l">
              <a:lnSpc>
                <a:spcPct val="100000"/>
              </a:lnSpc>
              <a:spcBef>
                <a:spcPts val="640"/>
              </a:spcBef>
              <a:spcAft>
                <a:spcPts val="0"/>
              </a:spcAft>
              <a:buClr>
                <a:schemeClr val="dk1"/>
              </a:buClr>
              <a:buSzPct val="100000"/>
              <a:buFont typeface="Arial"/>
              <a:buChar char="•"/>
            </a:pPr>
            <a:r>
              <a:rPr b="0" i="0" lang="en-IE" sz="3200" u="none" cap="none" strike="noStrike">
                <a:solidFill>
                  <a:schemeClr val="dk1"/>
                </a:solidFill>
                <a:latin typeface="Calibri"/>
                <a:ea typeface="Calibri"/>
                <a:cs typeface="Calibri"/>
                <a:sym typeface="Calibri"/>
              </a:rPr>
              <a:t>Can be used for collaborative learning, feedback or group discussion </a:t>
            </a:r>
          </a:p>
          <a:p>
            <a:pPr indent="0" lvl="0" marL="0" marR="0" rtl="0" algn="l">
              <a:lnSpc>
                <a:spcPct val="100000"/>
              </a:lnSpc>
              <a:spcBef>
                <a:spcPts val="640"/>
              </a:spcBef>
              <a:spcAft>
                <a:spcPts val="0"/>
              </a:spcAft>
              <a:buNone/>
            </a:pPr>
            <a:r>
              <a:t/>
            </a:r>
            <a:endParaRPr sz="3200">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ph type="title"/>
          </p:nvPr>
        </p:nvSpPr>
        <p:spPr>
          <a:xfrm>
            <a:off x="457200" y="3810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IE" sz="4750" u="none" cap="none" strike="noStrike">
                <a:solidFill>
                  <a:schemeClr val="dk1"/>
                </a:solidFill>
                <a:latin typeface="Calibri"/>
                <a:ea typeface="Calibri"/>
                <a:cs typeface="Calibri"/>
                <a:sym typeface="Calibri"/>
              </a:rPr>
              <a:t>E</a:t>
            </a:r>
            <a:r>
              <a:rPr b="1" lang="en-IE" sz="4750">
                <a:solidFill>
                  <a:schemeClr val="dk1"/>
                </a:solidFill>
                <a:latin typeface="Calibri"/>
                <a:ea typeface="Calibri"/>
                <a:cs typeface="Calibri"/>
                <a:sym typeface="Calibri"/>
              </a:rPr>
              <a:t>Dp</a:t>
            </a:r>
            <a:r>
              <a:rPr b="1" i="0" lang="en-IE" sz="4750" u="none" cap="none" strike="noStrike">
                <a:solidFill>
                  <a:schemeClr val="dk1"/>
                </a:solidFill>
                <a:latin typeface="Calibri"/>
                <a:ea typeface="Calibri"/>
                <a:cs typeface="Calibri"/>
                <a:sym typeface="Calibri"/>
              </a:rPr>
              <a:t>uzzle</a:t>
            </a:r>
            <a:r>
              <a:rPr b="0" i="0" lang="en-IE" sz="3950" u="none" cap="none" strike="noStrike">
                <a:solidFill>
                  <a:schemeClr val="dk1"/>
                </a:solidFill>
                <a:latin typeface="Calibri"/>
                <a:ea typeface="Calibri"/>
                <a:cs typeface="Calibri"/>
                <a:sym typeface="Calibri"/>
              </a:rPr>
              <a:t> </a:t>
            </a:r>
            <a:br>
              <a:rPr b="0" i="0" lang="en-IE" sz="3950" u="none" cap="none" strike="noStrike">
                <a:solidFill>
                  <a:schemeClr val="dk1"/>
                </a:solidFill>
                <a:latin typeface="Calibri"/>
                <a:ea typeface="Calibri"/>
                <a:cs typeface="Calibri"/>
                <a:sym typeface="Calibri"/>
              </a:rPr>
            </a:br>
            <a:r>
              <a:rPr b="0" i="0" lang="en-IE" sz="2800" u="none" cap="none" strike="noStrike">
                <a:solidFill>
                  <a:schemeClr val="dk1"/>
                </a:solidFill>
                <a:latin typeface="Calibri"/>
                <a:ea typeface="Calibri"/>
                <a:cs typeface="Calibri"/>
                <a:sym typeface="Calibri"/>
              </a:rPr>
              <a:t>Assessment through Interactive Video </a:t>
            </a:r>
          </a:p>
        </p:txBody>
      </p:sp>
      <p:sp>
        <p:nvSpPr>
          <p:cNvPr id="599" name="Shape 599"/>
          <p:cNvSpPr txBox="1"/>
          <p:nvPr>
            <p:ph idx="1" type="body"/>
          </p:nvPr>
        </p:nvSpPr>
        <p:spPr>
          <a:xfrm>
            <a:off x="1085525" y="5094300"/>
            <a:ext cx="6637200" cy="14649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Clr>
                <a:schemeClr val="dk1"/>
              </a:buClr>
              <a:buSzPct val="250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80000"/>
              </a:lnSpc>
              <a:spcBef>
                <a:spcPts val="160"/>
              </a:spcBef>
              <a:buClr>
                <a:schemeClr val="dk1"/>
              </a:buClr>
              <a:buSzPct val="250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l">
              <a:lnSpc>
                <a:spcPct val="80000"/>
              </a:lnSpc>
              <a:spcBef>
                <a:spcPts val="160"/>
              </a:spcBef>
              <a:buClr>
                <a:schemeClr val="dk1"/>
              </a:buClr>
              <a:buSzPct val="250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ctr">
              <a:lnSpc>
                <a:spcPct val="80000"/>
              </a:lnSpc>
              <a:spcBef>
                <a:spcPts val="370"/>
              </a:spcBef>
              <a:buClr>
                <a:schemeClr val="dk1"/>
              </a:buClr>
              <a:buSzPct val="25000"/>
              <a:buFont typeface="Arial"/>
              <a:buNone/>
            </a:pPr>
            <a:r>
              <a:t/>
            </a:r>
            <a:endParaRPr b="1" i="0" sz="1850" u="none" cap="none" strike="noStrike">
              <a:solidFill>
                <a:schemeClr val="dk1"/>
              </a:solidFill>
              <a:latin typeface="Calibri"/>
              <a:ea typeface="Calibri"/>
              <a:cs typeface="Calibri"/>
              <a:sym typeface="Calibri"/>
            </a:endParaRPr>
          </a:p>
          <a:p>
            <a:pPr indent="0" lvl="0" marL="0" marR="0" rtl="0" algn="l">
              <a:lnSpc>
                <a:spcPct val="80000"/>
              </a:lnSpc>
              <a:spcBef>
                <a:spcPts val="280"/>
              </a:spcBef>
              <a:buClr>
                <a:schemeClr val="dk1"/>
              </a:buClr>
              <a:buSzPct val="25000"/>
              <a:buFont typeface="Arial"/>
              <a:buNone/>
            </a:pPr>
            <a:r>
              <a:rPr b="1" i="0" lang="en-IE" sz="1400" u="none" cap="none" strike="noStrike">
                <a:solidFill>
                  <a:schemeClr val="dk1"/>
                </a:solidFill>
                <a:latin typeface="Calibri"/>
                <a:ea typeface="Calibri"/>
                <a:cs typeface="Calibri"/>
                <a:sym typeface="Calibri"/>
              </a:rPr>
              <a:t>Website</a:t>
            </a:r>
            <a:r>
              <a:rPr b="0" i="0" lang="en-IE" sz="1400" u="none" cap="none" strike="noStrike">
                <a:solidFill>
                  <a:schemeClr val="dk1"/>
                </a:solidFill>
                <a:latin typeface="Calibri"/>
                <a:ea typeface="Calibri"/>
                <a:cs typeface="Calibri"/>
                <a:sym typeface="Calibri"/>
              </a:rPr>
              <a:t>: </a:t>
            </a:r>
            <a:r>
              <a:rPr b="0" i="0" lang="en-IE" sz="1400" u="sng" cap="none" strike="noStrike">
                <a:solidFill>
                  <a:schemeClr val="hlink"/>
                </a:solidFill>
                <a:latin typeface="Calibri"/>
                <a:ea typeface="Calibri"/>
                <a:cs typeface="Calibri"/>
                <a:sym typeface="Calibri"/>
                <a:hlinkClick r:id="rId3"/>
              </a:rPr>
              <a:t>https://edpuzzle.com/</a:t>
            </a:r>
            <a:r>
              <a:rPr b="0" i="0" lang="en-IE" sz="1400" u="none" cap="none" strike="noStrike">
                <a:solidFill>
                  <a:schemeClr val="dk1"/>
                </a:solidFill>
                <a:latin typeface="Calibri"/>
                <a:ea typeface="Calibri"/>
                <a:cs typeface="Calibri"/>
                <a:sym typeface="Calibri"/>
              </a:rPr>
              <a:t>                                   </a:t>
            </a:r>
            <a:r>
              <a:rPr b="0" i="0" lang="en-IE" sz="1400" u="sng" cap="none" strike="noStrike">
                <a:solidFill>
                  <a:schemeClr val="hlink"/>
                </a:solidFill>
                <a:latin typeface="Calibri"/>
                <a:ea typeface="Calibri"/>
                <a:cs typeface="Calibri"/>
                <a:sym typeface="Calibri"/>
                <a:hlinkClick r:id="rId4"/>
              </a:rPr>
              <a:t>ED</a:t>
            </a:r>
            <a:r>
              <a:rPr lang="en-IE" u="sng">
                <a:solidFill>
                  <a:schemeClr val="hlink"/>
                </a:solidFill>
                <a:latin typeface="Calibri"/>
                <a:ea typeface="Calibri"/>
                <a:cs typeface="Calibri"/>
                <a:sym typeface="Calibri"/>
                <a:hlinkClick r:id="rId5"/>
              </a:rPr>
              <a:t>puzzle on</a:t>
            </a:r>
            <a:r>
              <a:rPr b="1" lang="en-IE" u="sng">
                <a:solidFill>
                  <a:schemeClr val="hlink"/>
                </a:solidFill>
                <a:latin typeface="Calibri"/>
                <a:ea typeface="Calibri"/>
                <a:cs typeface="Calibri"/>
                <a:sym typeface="Calibri"/>
                <a:hlinkClick r:id="rId6"/>
              </a:rPr>
              <a:t> </a:t>
            </a:r>
            <a:r>
              <a:rPr i="0" lang="en-IE" sz="1400" u="sng" cap="none" strike="noStrike">
                <a:solidFill>
                  <a:schemeClr val="hlink"/>
                </a:solidFill>
                <a:latin typeface="Calibri"/>
                <a:ea typeface="Calibri"/>
                <a:cs typeface="Calibri"/>
                <a:sym typeface="Calibri"/>
                <a:hlinkClick r:id="rId7"/>
              </a:rPr>
              <a:t>Ap</a:t>
            </a:r>
            <a:r>
              <a:rPr lang="en-IE" u="sng">
                <a:solidFill>
                  <a:schemeClr val="hlink"/>
                </a:solidFill>
                <a:latin typeface="Calibri"/>
                <a:ea typeface="Calibri"/>
                <a:cs typeface="Calibri"/>
                <a:sym typeface="Calibri"/>
                <a:hlinkClick r:id="rId8"/>
              </a:rPr>
              <a:t>p </a:t>
            </a:r>
            <a:r>
              <a:rPr i="0" lang="en-IE" sz="1400" u="sng" cap="none" strike="noStrike">
                <a:solidFill>
                  <a:schemeClr val="hlink"/>
                </a:solidFill>
                <a:latin typeface="Calibri"/>
                <a:ea typeface="Calibri"/>
                <a:cs typeface="Calibri"/>
                <a:sym typeface="Calibri"/>
                <a:hlinkClick r:id="rId9"/>
              </a:rPr>
              <a:t>Store</a:t>
            </a:r>
            <a:r>
              <a:rPr b="1" i="0" lang="en-IE" sz="1400" u="none" cap="none" strike="noStrike">
                <a:solidFill>
                  <a:schemeClr val="dk1"/>
                </a:solidFill>
                <a:latin typeface="Calibri"/>
                <a:ea typeface="Calibri"/>
                <a:cs typeface="Calibri"/>
                <a:sym typeface="Calibri"/>
              </a:rPr>
              <a:t> </a:t>
            </a:r>
          </a:p>
          <a:p>
            <a:pPr indent="0" lvl="0" marL="0" marR="0" rtl="0" algn="ctr">
              <a:lnSpc>
                <a:spcPct val="80000"/>
              </a:lnSpc>
              <a:spcBef>
                <a:spcPts val="275"/>
              </a:spcBef>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80000"/>
              </a:lnSpc>
              <a:spcBef>
                <a:spcPts val="280"/>
              </a:spcBef>
              <a:buClr>
                <a:schemeClr val="dk1"/>
              </a:buClr>
              <a:buSzPct val="25000"/>
              <a:buFont typeface="Arial"/>
              <a:buNone/>
            </a:pPr>
            <a:r>
              <a:rPr b="1" i="0" lang="en-IE" sz="1400" u="none" cap="none" strike="noStrike">
                <a:solidFill>
                  <a:schemeClr val="dk1"/>
                </a:solidFill>
                <a:latin typeface="Calibri"/>
                <a:ea typeface="Calibri"/>
                <a:cs typeface="Calibri"/>
                <a:sym typeface="Calibri"/>
              </a:rPr>
              <a:t>Sample Lesson </a:t>
            </a:r>
            <a:r>
              <a:rPr lang="en-IE" u="sng">
                <a:solidFill>
                  <a:schemeClr val="hlink"/>
                </a:solidFill>
                <a:latin typeface="Calibri"/>
                <a:ea typeface="Calibri"/>
                <a:cs typeface="Calibri"/>
                <a:sym typeface="Calibri"/>
                <a:hlinkClick r:id="rId10"/>
              </a:rPr>
              <a:t>https://edpuzzle.com/assignments/54779baf7a9da1021597f521/watch</a:t>
            </a:r>
            <a:r>
              <a:rPr lang="en-IE" u="none">
                <a:solidFill>
                  <a:schemeClr val="dk1"/>
                </a:solidFill>
                <a:latin typeface="Calibri"/>
                <a:ea typeface="Calibri"/>
                <a:cs typeface="Calibri"/>
                <a:sym typeface="Calibri"/>
              </a:rPr>
              <a:t> </a:t>
            </a:r>
          </a:p>
          <a:p>
            <a:pPr indent="0" lvl="0" marL="0" marR="0" rtl="0" algn="l">
              <a:lnSpc>
                <a:spcPct val="80000"/>
              </a:lnSpc>
              <a:spcBef>
                <a:spcPts val="160"/>
              </a:spcBef>
              <a:buClr>
                <a:schemeClr val="dk1"/>
              </a:buClr>
              <a:buSzPct val="250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ctr">
              <a:lnSpc>
                <a:spcPct val="80000"/>
              </a:lnSpc>
              <a:spcBef>
                <a:spcPts val="160"/>
              </a:spcBef>
              <a:buClr>
                <a:schemeClr val="dk1"/>
              </a:buClr>
              <a:buSzPct val="25000"/>
              <a:buFont typeface="Arial"/>
              <a:buNone/>
            </a:pPr>
            <a:r>
              <a:t/>
            </a:r>
            <a:endParaRPr b="0" i="0" sz="800" u="none" cap="none" strike="noStrike">
              <a:solidFill>
                <a:schemeClr val="dk1"/>
              </a:solidFill>
              <a:latin typeface="Calibri"/>
              <a:ea typeface="Calibri"/>
              <a:cs typeface="Calibri"/>
              <a:sym typeface="Calibri"/>
            </a:endParaRPr>
          </a:p>
        </p:txBody>
      </p:sp>
      <p:sp>
        <p:nvSpPr>
          <p:cNvPr id="600" name="Shape 600"/>
          <p:cNvSpPr/>
          <p:nvPr/>
        </p:nvSpPr>
        <p:spPr>
          <a:xfrm>
            <a:off x="3073877" y="5393010"/>
            <a:ext cx="184799" cy="3692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chemeClr val="dk2"/>
              </a:solidFill>
              <a:latin typeface="Calibri"/>
              <a:ea typeface="Calibri"/>
              <a:cs typeface="Calibri"/>
              <a:sym typeface="Calibri"/>
            </a:endParaRPr>
          </a:p>
        </p:txBody>
      </p:sp>
      <p:pic>
        <p:nvPicPr>
          <p:cNvPr id="601" name="Shape 601"/>
          <p:cNvPicPr preferRelativeResize="0"/>
          <p:nvPr/>
        </p:nvPicPr>
        <p:blipFill rotWithShape="1">
          <a:blip r:embed="rId11">
            <a:alphaModFix/>
          </a:blip>
          <a:srcRect b="0" l="0" r="0" t="0"/>
          <a:stretch/>
        </p:blipFill>
        <p:spPr>
          <a:xfrm>
            <a:off x="786175" y="2433625"/>
            <a:ext cx="2382299" cy="2382299"/>
          </a:xfrm>
          <a:prstGeom prst="rect">
            <a:avLst/>
          </a:prstGeom>
          <a:noFill/>
          <a:ln>
            <a:noFill/>
          </a:ln>
        </p:spPr>
      </p:pic>
      <p:pic>
        <p:nvPicPr>
          <p:cNvPr id="602" name="Shape 602"/>
          <p:cNvPicPr preferRelativeResize="0"/>
          <p:nvPr/>
        </p:nvPicPr>
        <p:blipFill rotWithShape="1">
          <a:blip r:embed="rId12">
            <a:alphaModFix/>
          </a:blip>
          <a:srcRect b="40000" l="20667" r="20502" t="17109"/>
          <a:stretch/>
        </p:blipFill>
        <p:spPr>
          <a:xfrm>
            <a:off x="3474725" y="2316711"/>
            <a:ext cx="5212075" cy="2849663"/>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7" name="Shape 607"/>
        <p:cNvGrpSpPr/>
        <p:nvPr/>
      </p:nvGrpSpPr>
      <p:grpSpPr>
        <a:xfrm>
          <a:off x="0" y="0"/>
          <a:ext cx="0" cy="0"/>
          <a:chOff x="0" y="0"/>
          <a:chExt cx="0" cy="0"/>
        </a:xfrm>
      </p:grpSpPr>
      <p:sp>
        <p:nvSpPr>
          <p:cNvPr id="608" name="Shape 608"/>
          <p:cNvSpPr txBox="1"/>
          <p:nvPr>
            <p:ph type="title"/>
          </p:nvPr>
        </p:nvSpPr>
        <p:spPr>
          <a:xfrm>
            <a:off x="457200" y="533400"/>
            <a:ext cx="6705599" cy="14781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IE" sz="5400" u="none" cap="none" strike="noStrike">
                <a:solidFill>
                  <a:schemeClr val="dk1"/>
                </a:solidFill>
                <a:latin typeface="Calibri"/>
                <a:ea typeface="Calibri"/>
                <a:cs typeface="Calibri"/>
                <a:sym typeface="Calibri"/>
              </a:rPr>
              <a:t>EDpuzzle</a:t>
            </a:r>
            <a:r>
              <a:rPr b="0" i="0" lang="en-IE" sz="5400" u="none" cap="none" strike="noStrike">
                <a:solidFill>
                  <a:schemeClr val="dk1"/>
                </a:solidFill>
                <a:latin typeface="Calibri"/>
                <a:ea typeface="Calibri"/>
                <a:cs typeface="Calibri"/>
                <a:sym typeface="Calibri"/>
              </a:rPr>
              <a:t> </a:t>
            </a:r>
            <a:br>
              <a:rPr b="0" i="0" lang="en-IE" sz="3950" u="none" cap="none" strike="noStrike">
                <a:solidFill>
                  <a:schemeClr val="dk1"/>
                </a:solidFill>
                <a:latin typeface="Calibri"/>
                <a:ea typeface="Calibri"/>
                <a:cs typeface="Calibri"/>
                <a:sym typeface="Calibri"/>
              </a:rPr>
            </a:br>
            <a:r>
              <a:rPr b="0" i="0" lang="en-IE" sz="2800" u="none" cap="none" strike="noStrike">
                <a:solidFill>
                  <a:schemeClr val="dk1"/>
                </a:solidFill>
                <a:latin typeface="Calibri"/>
                <a:ea typeface="Calibri"/>
                <a:cs typeface="Calibri"/>
                <a:sym typeface="Calibri"/>
              </a:rPr>
              <a:t>Key Features for Teachers</a:t>
            </a:r>
          </a:p>
        </p:txBody>
      </p:sp>
      <p:sp>
        <p:nvSpPr>
          <p:cNvPr id="609" name="Shape 609"/>
          <p:cNvSpPr txBox="1"/>
          <p:nvPr>
            <p:ph idx="1" type="body"/>
          </p:nvPr>
        </p:nvSpPr>
        <p:spPr>
          <a:xfrm>
            <a:off x="457200" y="2133600"/>
            <a:ext cx="8229600" cy="41148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0" i="0" lang="en-IE" sz="2600" u="none" cap="none" strike="noStrike">
                <a:solidFill>
                  <a:schemeClr val="dk1"/>
                </a:solidFill>
                <a:latin typeface="Calibri"/>
                <a:ea typeface="Calibri"/>
                <a:cs typeface="Calibri"/>
                <a:sym typeface="Calibri"/>
              </a:rPr>
              <a:t>Create and share interactive video lessons.</a:t>
            </a:r>
          </a:p>
          <a:p>
            <a:pPr indent="-342900" lvl="0" marL="342900" marR="0" rtl="0" algn="l">
              <a:spcBef>
                <a:spcPts val="520"/>
              </a:spcBef>
              <a:buClr>
                <a:schemeClr val="dk1"/>
              </a:buClr>
              <a:buSzPct val="100000"/>
              <a:buFont typeface="Arial"/>
              <a:buChar char="•"/>
            </a:pPr>
            <a:r>
              <a:rPr b="0" i="0" lang="en-IE" sz="2600" u="none" cap="none" strike="noStrike">
                <a:solidFill>
                  <a:schemeClr val="dk1"/>
                </a:solidFill>
                <a:latin typeface="Calibri"/>
                <a:ea typeface="Calibri"/>
                <a:cs typeface="Calibri"/>
                <a:sym typeface="Calibri"/>
              </a:rPr>
              <a:t>Highly engaging and device neutral.</a:t>
            </a:r>
          </a:p>
          <a:p>
            <a:pPr indent="-342900" lvl="0" marL="342900" marR="0" rtl="0" algn="l">
              <a:spcBef>
                <a:spcPts val="520"/>
              </a:spcBef>
              <a:buClr>
                <a:schemeClr val="dk1"/>
              </a:buClr>
              <a:buSzPct val="100000"/>
              <a:buFont typeface="Arial"/>
              <a:buChar char="•"/>
            </a:pPr>
            <a:r>
              <a:rPr b="0" i="0" lang="en-IE" sz="2600" u="none" cap="none" strike="noStrike">
                <a:solidFill>
                  <a:schemeClr val="dk1"/>
                </a:solidFill>
                <a:latin typeface="Calibri"/>
                <a:ea typeface="Calibri"/>
                <a:cs typeface="Calibri"/>
                <a:sym typeface="Calibri"/>
              </a:rPr>
              <a:t>Can be used in 1:1, small group or whole class settings. Encourages group discussion through higher order questioning.</a:t>
            </a:r>
          </a:p>
          <a:p>
            <a:pPr indent="-342900" lvl="0" marL="342900" marR="0" rtl="0" algn="l">
              <a:spcBef>
                <a:spcPts val="520"/>
              </a:spcBef>
              <a:buClr>
                <a:schemeClr val="dk1"/>
              </a:buClr>
              <a:buSzPct val="100000"/>
              <a:buFont typeface="Arial"/>
              <a:buChar char="•"/>
            </a:pPr>
            <a:r>
              <a:rPr b="0" i="0" lang="en-IE" sz="2600" u="none" cap="none" strike="noStrike">
                <a:solidFill>
                  <a:schemeClr val="dk1"/>
                </a:solidFill>
                <a:latin typeface="Calibri"/>
                <a:ea typeface="Calibri"/>
                <a:cs typeface="Calibri"/>
                <a:sym typeface="Calibri"/>
              </a:rPr>
              <a:t>Share and embed EDpuzzle videos in your Edmodo page. </a:t>
            </a:r>
          </a:p>
          <a:p>
            <a:pPr indent="-342900" lvl="0" marL="342900" marR="0" rtl="0" algn="l">
              <a:spcBef>
                <a:spcPts val="520"/>
              </a:spcBef>
              <a:buClr>
                <a:schemeClr val="dk1"/>
              </a:buClr>
              <a:buSzPct val="100000"/>
              <a:buFont typeface="Arial"/>
              <a:buChar char="•"/>
            </a:pPr>
            <a:r>
              <a:rPr b="0" i="0" lang="en-IE" sz="2600" u="none" cap="none" strike="noStrike">
                <a:solidFill>
                  <a:schemeClr val="dk1"/>
                </a:solidFill>
                <a:latin typeface="Calibri"/>
                <a:ea typeface="Calibri"/>
                <a:cs typeface="Calibri"/>
                <a:sym typeface="Calibri"/>
              </a:rPr>
              <a:t>Free iOS app for tablets and smartphones</a:t>
            </a:r>
          </a:p>
          <a:p>
            <a:pPr indent="-342900" lvl="0" marL="342900" marR="0" rtl="0" algn="l">
              <a:spcBef>
                <a:spcPts val="520"/>
              </a:spcBef>
              <a:buClr>
                <a:schemeClr val="dk1"/>
              </a:buClr>
              <a:buSzPct val="100000"/>
              <a:buFont typeface="Arial"/>
              <a:buChar char="•"/>
            </a:pPr>
            <a:r>
              <a:rPr b="0" i="0" lang="en-IE" sz="2600" u="none" cap="none" strike="noStrike">
                <a:solidFill>
                  <a:schemeClr val="dk1"/>
                </a:solidFill>
                <a:latin typeface="Calibri"/>
                <a:ea typeface="Calibri"/>
                <a:cs typeface="Calibri"/>
                <a:sym typeface="Calibri"/>
              </a:rPr>
              <a:t>Can be easily integrated with literacy, SSE and numeracy topics as per teacher’s individual classroom planning.</a:t>
            </a:r>
          </a:p>
          <a:p>
            <a:pPr indent="-342900" lvl="0" marL="342900" marR="0" rtl="0" algn="l">
              <a:spcBef>
                <a:spcPts val="592"/>
              </a:spcBef>
              <a:buClr>
                <a:schemeClr val="dk1"/>
              </a:buClr>
              <a:buSzPct val="98666"/>
              <a:buFont typeface="Arial"/>
              <a:buNone/>
            </a:pPr>
            <a:r>
              <a:t/>
            </a:r>
            <a:endParaRPr b="0" i="0" sz="2950" u="none" cap="none" strike="noStrike">
              <a:solidFill>
                <a:schemeClr val="dk1"/>
              </a:solidFill>
              <a:latin typeface="Calibri"/>
              <a:ea typeface="Calibri"/>
              <a:cs typeface="Calibri"/>
              <a:sym typeface="Calibri"/>
            </a:endParaRPr>
          </a:p>
        </p:txBody>
      </p:sp>
      <p:sp>
        <p:nvSpPr>
          <p:cNvPr id="610" name="Shape 610"/>
          <p:cNvSpPr txBox="1"/>
          <p:nvPr/>
        </p:nvSpPr>
        <p:spPr>
          <a:xfrm>
            <a:off x="5764230" y="854959"/>
            <a:ext cx="184799" cy="3692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chemeClr val="dk1"/>
              </a:solidFill>
              <a:latin typeface="Calibri"/>
              <a:ea typeface="Calibri"/>
              <a:cs typeface="Calibri"/>
              <a:sym typeface="Calibri"/>
            </a:endParaRPr>
          </a:p>
        </p:txBody>
      </p:sp>
      <p:pic>
        <p:nvPicPr>
          <p:cNvPr id="611" name="Shape 611"/>
          <p:cNvPicPr preferRelativeResize="0"/>
          <p:nvPr/>
        </p:nvPicPr>
        <p:blipFill rotWithShape="1">
          <a:blip r:embed="rId3">
            <a:alphaModFix/>
          </a:blip>
          <a:srcRect b="0" l="0" r="0" t="0"/>
          <a:stretch/>
        </p:blipFill>
        <p:spPr>
          <a:xfrm>
            <a:off x="6400800" y="228599"/>
            <a:ext cx="1900499" cy="14781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ph type="title"/>
          </p:nvPr>
        </p:nvSpPr>
        <p:spPr>
          <a:xfrm>
            <a:off x="0" y="762000"/>
            <a:ext cx="72390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IE" sz="3950" u="none" cap="none" strike="noStrike">
                <a:solidFill>
                  <a:schemeClr val="dk1"/>
                </a:solidFill>
                <a:latin typeface="Calibri"/>
                <a:ea typeface="Calibri"/>
                <a:cs typeface="Calibri"/>
                <a:sym typeface="Calibri"/>
              </a:rPr>
              <a:t>E</a:t>
            </a:r>
            <a:r>
              <a:rPr b="1" lang="en-IE" sz="3950">
                <a:solidFill>
                  <a:schemeClr val="dk1"/>
                </a:solidFill>
                <a:latin typeface="Calibri"/>
                <a:ea typeface="Calibri"/>
                <a:cs typeface="Calibri"/>
                <a:sym typeface="Calibri"/>
              </a:rPr>
              <a:t>Dp</a:t>
            </a:r>
            <a:r>
              <a:rPr b="1" i="0" lang="en-IE" sz="3950" u="none" cap="none" strike="noStrike">
                <a:solidFill>
                  <a:schemeClr val="dk1"/>
                </a:solidFill>
                <a:latin typeface="Calibri"/>
                <a:ea typeface="Calibri"/>
                <a:cs typeface="Calibri"/>
                <a:sym typeface="Calibri"/>
              </a:rPr>
              <a:t>uzzle in the Classroom</a:t>
            </a:r>
            <a:br>
              <a:rPr b="0" i="0" lang="en-IE" sz="3950" u="none" cap="none" strike="noStrike">
                <a:solidFill>
                  <a:schemeClr val="dk1"/>
                </a:solidFill>
                <a:latin typeface="Calibri"/>
                <a:ea typeface="Calibri"/>
                <a:cs typeface="Calibri"/>
                <a:sym typeface="Calibri"/>
              </a:rPr>
            </a:br>
            <a:r>
              <a:rPr b="0" i="0" lang="en-IE" sz="3250" u="none" cap="none" strike="noStrike">
                <a:solidFill>
                  <a:schemeClr val="dk1"/>
                </a:solidFill>
                <a:latin typeface="Calibri"/>
                <a:ea typeface="Calibri"/>
                <a:cs typeface="Calibri"/>
                <a:sym typeface="Calibri"/>
              </a:rPr>
              <a:t> Suggestions &amp; Ideas</a:t>
            </a:r>
          </a:p>
        </p:txBody>
      </p:sp>
      <p:grpSp>
        <p:nvGrpSpPr>
          <p:cNvPr id="618" name="Shape 618"/>
          <p:cNvGrpSpPr/>
          <p:nvPr/>
        </p:nvGrpSpPr>
        <p:grpSpPr>
          <a:xfrm>
            <a:off x="1804604" y="2256527"/>
            <a:ext cx="5534767" cy="3872238"/>
            <a:chOff x="280604" y="5"/>
            <a:chExt cx="5534767" cy="3872238"/>
          </a:xfrm>
        </p:grpSpPr>
        <p:sp>
          <p:nvSpPr>
            <p:cNvPr id="619" name="Shape 619"/>
            <p:cNvSpPr/>
            <p:nvPr/>
          </p:nvSpPr>
          <p:spPr>
            <a:xfrm>
              <a:off x="2225040" y="2226443"/>
              <a:ext cx="1645800" cy="1645800"/>
            </a:xfrm>
            <a:prstGeom prst="ellipse">
              <a:avLst/>
            </a:prstGeom>
            <a:gradFill>
              <a:gsLst>
                <a:gs pos="0">
                  <a:srgbClr val="BEDBFF"/>
                </a:gs>
                <a:gs pos="35000">
                  <a:srgbClr val="D1E5FE"/>
                </a:gs>
                <a:gs pos="100000">
                  <a:srgbClr val="EEF5FF"/>
                </a:gs>
              </a:gsLst>
              <a:lin ang="16200038" scaled="0"/>
            </a:gradFill>
            <a:ln cap="flat" cmpd="sng" w="9525">
              <a:solidFill>
                <a:srgbClr val="4A7DBB"/>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0" name="Shape 620"/>
            <p:cNvSpPr txBox="1"/>
            <p:nvPr/>
          </p:nvSpPr>
          <p:spPr>
            <a:xfrm>
              <a:off x="2466078" y="2467483"/>
              <a:ext cx="1163699" cy="1163699"/>
            </a:xfrm>
            <a:prstGeom prst="rect">
              <a:avLst/>
            </a:prstGeom>
            <a:noFill/>
            <a:ln>
              <a:noFill/>
            </a:ln>
          </p:spPr>
          <p:txBody>
            <a:bodyPr anchorCtr="0" anchor="ctr" bIns="12700" lIns="12700" rIns="12700" tIns="12700">
              <a:noAutofit/>
            </a:bodyPr>
            <a:lstStyle/>
            <a:p>
              <a:pPr indent="0" lvl="0" marL="0" marR="0" rtl="0" algn="ctr">
                <a:lnSpc>
                  <a:spcPct val="90000"/>
                </a:lnSpc>
                <a:spcBef>
                  <a:spcPts val="0"/>
                </a:spcBef>
                <a:spcAft>
                  <a:spcPts val="700"/>
                </a:spcAft>
                <a:buSzPct val="25000"/>
                <a:buNone/>
              </a:pPr>
              <a:r>
                <a:rPr b="1" i="0" lang="en-IE" sz="2000" u="none" cap="none" strike="noStrike">
                  <a:solidFill>
                    <a:srgbClr val="000000"/>
                  </a:solidFill>
                  <a:latin typeface="Calibri"/>
                  <a:ea typeface="Calibri"/>
                  <a:cs typeface="Calibri"/>
                  <a:sym typeface="Calibri"/>
                </a:rPr>
                <a:t>EDpuzzle</a:t>
              </a:r>
            </a:p>
          </p:txBody>
        </p:sp>
        <p:sp>
          <p:nvSpPr>
            <p:cNvPr id="621" name="Shape 621"/>
            <p:cNvSpPr/>
            <p:nvPr/>
          </p:nvSpPr>
          <p:spPr>
            <a:xfrm rot="-8699753">
              <a:off x="925619" y="1858319"/>
              <a:ext cx="1512982" cy="469149"/>
            </a:xfrm>
            <a:prstGeom prst="leftArrow">
              <a:avLst>
                <a:gd fmla="val 60000" name="adj1"/>
                <a:gd fmla="val 50000" name="adj2"/>
              </a:avLst>
            </a:prstGeom>
            <a:gradFill>
              <a:gsLst>
                <a:gs pos="0">
                  <a:srgbClr val="992F2C"/>
                </a:gs>
                <a:gs pos="80000">
                  <a:srgbClr val="C93D39"/>
                </a:gs>
                <a:gs pos="100000">
                  <a:srgbClr val="CD3B37"/>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622" name="Shape 622"/>
            <p:cNvSpPr/>
            <p:nvPr/>
          </p:nvSpPr>
          <p:spPr>
            <a:xfrm>
              <a:off x="280604" y="1033633"/>
              <a:ext cx="1563600" cy="1250999"/>
            </a:xfrm>
            <a:prstGeom prst="roundRect">
              <a:avLst>
                <a:gd fmla="val 10000" name="adj"/>
              </a:avLst>
            </a:prstGeom>
            <a:gradFill>
              <a:gsLst>
                <a:gs pos="0">
                  <a:srgbClr val="FFC0BE"/>
                </a:gs>
                <a:gs pos="35000">
                  <a:srgbClr val="FFD2D2"/>
                </a:gs>
                <a:gs pos="100000">
                  <a:srgbClr val="FFEEEE"/>
                </a:gs>
              </a:gsLst>
              <a:lin ang="16200038" scaled="0"/>
            </a:gradFill>
            <a:ln cap="flat" cmpd="sng" w="9525">
              <a:solidFill>
                <a:srgbClr val="BE4B4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3" name="Shape 623"/>
            <p:cNvSpPr txBox="1"/>
            <p:nvPr/>
          </p:nvSpPr>
          <p:spPr>
            <a:xfrm>
              <a:off x="317241" y="1070271"/>
              <a:ext cx="1490400" cy="1177500"/>
            </a:xfrm>
            <a:prstGeom prst="rect">
              <a:avLst/>
            </a:prstGeom>
            <a:noFill/>
            <a:ln>
              <a:noFill/>
            </a:ln>
          </p:spPr>
          <p:txBody>
            <a:bodyPr anchorCtr="0" anchor="ctr" bIns="34275" lIns="34275" rIns="34275" tIns="34275">
              <a:noAutofit/>
            </a:bodyPr>
            <a:lstStyle/>
            <a:p>
              <a:pPr indent="0" lvl="0" marL="0" marR="0" rtl="0" algn="ctr">
                <a:lnSpc>
                  <a:spcPct val="90000"/>
                </a:lnSpc>
                <a:spcBef>
                  <a:spcPts val="0"/>
                </a:spcBef>
                <a:spcAft>
                  <a:spcPts val="0"/>
                </a:spcAft>
                <a:buSzPct val="25000"/>
                <a:buNone/>
              </a:pPr>
              <a:r>
                <a:rPr b="1" i="0" lang="en-IE" sz="1800" u="none" cap="none" strike="noStrike">
                  <a:solidFill>
                    <a:srgbClr val="000000"/>
                  </a:solidFill>
                  <a:latin typeface="Calibri"/>
                  <a:ea typeface="Calibri"/>
                  <a:cs typeface="Calibri"/>
                  <a:sym typeface="Calibri"/>
                </a:rPr>
                <a:t>Science</a:t>
              </a:r>
            </a:p>
            <a:p>
              <a:pPr indent="0" lvl="0" marL="0" marR="0" rtl="0" algn="ctr">
                <a:lnSpc>
                  <a:spcPct val="90000"/>
                </a:lnSpc>
                <a:spcBef>
                  <a:spcPts val="630"/>
                </a:spcBef>
                <a:spcAft>
                  <a:spcPts val="630"/>
                </a:spcAft>
                <a:buSzPct val="25000"/>
                <a:buNone/>
              </a:pPr>
              <a:r>
                <a:rPr b="0" i="0" lang="en-IE" sz="1800" u="none" cap="none" strike="noStrike">
                  <a:solidFill>
                    <a:srgbClr val="000000"/>
                  </a:solidFill>
                  <a:latin typeface="Calibri"/>
                  <a:ea typeface="Calibri"/>
                  <a:cs typeface="Calibri"/>
                  <a:sym typeface="Calibri"/>
                </a:rPr>
                <a:t>Human, plant and animal life.</a:t>
              </a:r>
            </a:p>
          </p:txBody>
        </p:sp>
        <p:sp>
          <p:nvSpPr>
            <p:cNvPr id="624" name="Shape 624"/>
            <p:cNvSpPr/>
            <p:nvPr/>
          </p:nvSpPr>
          <p:spPr>
            <a:xfrm rot="-5400000">
              <a:off x="2291605" y="1147338"/>
              <a:ext cx="1512899" cy="469199"/>
            </a:xfrm>
            <a:prstGeom prst="leftArrow">
              <a:avLst>
                <a:gd fmla="val 60000" name="adj1"/>
                <a:gd fmla="val 50000" name="adj2"/>
              </a:avLst>
            </a:prstGeom>
            <a:gradFill>
              <a:gsLst>
                <a:gs pos="0">
                  <a:srgbClr val="759436"/>
                </a:gs>
                <a:gs pos="80000">
                  <a:srgbClr val="9AC447"/>
                </a:gs>
                <a:gs pos="100000">
                  <a:srgbClr val="9CC646"/>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625" name="Shape 625"/>
            <p:cNvSpPr/>
            <p:nvPr/>
          </p:nvSpPr>
          <p:spPr>
            <a:xfrm>
              <a:off x="2266186" y="5"/>
              <a:ext cx="1563600" cy="1250999"/>
            </a:xfrm>
            <a:prstGeom prst="roundRect">
              <a:avLst>
                <a:gd fmla="val 10000" name="adj"/>
              </a:avLst>
            </a:prstGeom>
            <a:gradFill>
              <a:gsLst>
                <a:gs pos="0">
                  <a:srgbClr val="EBFFBF"/>
                </a:gs>
                <a:gs pos="35000">
                  <a:srgbClr val="F0FFD3"/>
                </a:gs>
                <a:gs pos="100000">
                  <a:srgbClr val="F9FFEF"/>
                </a:gs>
              </a:gsLst>
              <a:lin ang="16200038" scaled="0"/>
            </a:gradFill>
            <a:ln cap="flat" cmpd="sng" w="9525">
              <a:solidFill>
                <a:srgbClr val="98B95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6" name="Shape 626"/>
            <p:cNvSpPr txBox="1"/>
            <p:nvPr/>
          </p:nvSpPr>
          <p:spPr>
            <a:xfrm>
              <a:off x="2302825" y="36642"/>
              <a:ext cx="1490400" cy="1177500"/>
            </a:xfrm>
            <a:prstGeom prst="rect">
              <a:avLst/>
            </a:prstGeom>
            <a:noFill/>
            <a:ln>
              <a:noFill/>
            </a:ln>
          </p:spPr>
          <p:txBody>
            <a:bodyPr anchorCtr="0" anchor="ctr" bIns="34275" lIns="34275" rIns="34275" tIns="34275">
              <a:noAutofit/>
            </a:bodyPr>
            <a:lstStyle/>
            <a:p>
              <a:pPr indent="0" lvl="0" marL="0" marR="0" rtl="0" algn="ctr">
                <a:lnSpc>
                  <a:spcPct val="90000"/>
                </a:lnSpc>
                <a:spcBef>
                  <a:spcPts val="0"/>
                </a:spcBef>
                <a:spcAft>
                  <a:spcPts val="0"/>
                </a:spcAft>
                <a:buSzPct val="25000"/>
                <a:buNone/>
              </a:pPr>
              <a:r>
                <a:rPr b="1" i="0" lang="en-IE" sz="1800" u="none" cap="none" strike="noStrike">
                  <a:solidFill>
                    <a:schemeClr val="dk1"/>
                  </a:solidFill>
                  <a:latin typeface="Calibri"/>
                  <a:ea typeface="Calibri"/>
                  <a:cs typeface="Calibri"/>
                  <a:sym typeface="Calibri"/>
                </a:rPr>
                <a:t>Geography</a:t>
              </a:r>
            </a:p>
            <a:p>
              <a:pPr indent="0" lvl="0" marL="0" marR="0" rtl="0" algn="ctr">
                <a:lnSpc>
                  <a:spcPct val="90000"/>
                </a:lnSpc>
                <a:spcBef>
                  <a:spcPts val="630"/>
                </a:spcBef>
                <a:spcAft>
                  <a:spcPts val="630"/>
                </a:spcAft>
                <a:buSzPct val="25000"/>
                <a:buNone/>
              </a:pPr>
              <a:r>
                <a:rPr b="0" i="0" lang="en-IE" sz="1800" u="none" cap="none" strike="noStrike">
                  <a:solidFill>
                    <a:schemeClr val="dk1"/>
                  </a:solidFill>
                  <a:latin typeface="Calibri"/>
                  <a:ea typeface="Calibri"/>
                  <a:cs typeface="Calibri"/>
                  <a:sym typeface="Calibri"/>
                </a:rPr>
                <a:t>Natural Environment </a:t>
              </a:r>
            </a:p>
          </p:txBody>
        </p:sp>
        <p:sp>
          <p:nvSpPr>
            <p:cNvPr id="627" name="Shape 627"/>
            <p:cNvSpPr/>
            <p:nvPr/>
          </p:nvSpPr>
          <p:spPr>
            <a:xfrm rot="-2100247">
              <a:off x="3657439" y="1858365"/>
              <a:ext cx="1512982" cy="469149"/>
            </a:xfrm>
            <a:prstGeom prst="leftArrow">
              <a:avLst>
                <a:gd fmla="val 60000" name="adj1"/>
                <a:gd fmla="val 50000" name="adj2"/>
              </a:avLst>
            </a:prstGeom>
            <a:gradFill>
              <a:gsLst>
                <a:gs pos="0">
                  <a:srgbClr val="5D437D"/>
                </a:gs>
                <a:gs pos="80000">
                  <a:srgbClr val="7B58A6"/>
                </a:gs>
                <a:gs pos="100000">
                  <a:srgbClr val="7C56A8"/>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628" name="Shape 628"/>
            <p:cNvSpPr/>
            <p:nvPr/>
          </p:nvSpPr>
          <p:spPr>
            <a:xfrm>
              <a:off x="4251771" y="1033633"/>
              <a:ext cx="1563600" cy="1250999"/>
            </a:xfrm>
            <a:prstGeom prst="roundRect">
              <a:avLst>
                <a:gd fmla="val 10000" name="adj"/>
              </a:avLst>
            </a:prstGeom>
            <a:gradFill>
              <a:gsLst>
                <a:gs pos="0">
                  <a:srgbClr val="DBC3F7"/>
                </a:gs>
                <a:gs pos="35000">
                  <a:srgbClr val="E6D6F8"/>
                </a:gs>
                <a:gs pos="100000">
                  <a:srgbClr val="F6EFFC"/>
                </a:gs>
              </a:gsLst>
              <a:lin ang="16200038" scaled="0"/>
            </a:gradFill>
            <a:ln cap="flat" cmpd="sng" w="9525">
              <a:solidFill>
                <a:srgbClr val="7C60A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9" name="Shape 629"/>
            <p:cNvSpPr txBox="1"/>
            <p:nvPr/>
          </p:nvSpPr>
          <p:spPr>
            <a:xfrm>
              <a:off x="4288408" y="1070271"/>
              <a:ext cx="1490400" cy="1177500"/>
            </a:xfrm>
            <a:prstGeom prst="rect">
              <a:avLst/>
            </a:prstGeom>
            <a:noFill/>
            <a:ln>
              <a:noFill/>
            </a:ln>
          </p:spPr>
          <p:txBody>
            <a:bodyPr anchorCtr="0" anchor="ctr" bIns="34275" lIns="34275" rIns="34275" tIns="34275">
              <a:noAutofit/>
            </a:bodyPr>
            <a:lstStyle/>
            <a:p>
              <a:pPr indent="0" lvl="0" marL="0" marR="0" rtl="0" algn="ctr">
                <a:lnSpc>
                  <a:spcPct val="90000"/>
                </a:lnSpc>
                <a:spcBef>
                  <a:spcPts val="0"/>
                </a:spcBef>
                <a:spcAft>
                  <a:spcPts val="0"/>
                </a:spcAft>
                <a:buSzPct val="25000"/>
                <a:buNone/>
              </a:pPr>
              <a:r>
                <a:rPr b="1" i="0" lang="en-IE" sz="1800" u="none" cap="none" strike="noStrike">
                  <a:solidFill>
                    <a:srgbClr val="000000"/>
                  </a:solidFill>
                  <a:latin typeface="Calibri"/>
                  <a:ea typeface="Calibri"/>
                  <a:cs typeface="Calibri"/>
                  <a:sym typeface="Calibri"/>
                </a:rPr>
                <a:t>History</a:t>
              </a:r>
            </a:p>
            <a:p>
              <a:pPr indent="0" lvl="0" marL="0" marR="0" rtl="0" algn="ctr">
                <a:lnSpc>
                  <a:spcPct val="90000"/>
                </a:lnSpc>
                <a:spcBef>
                  <a:spcPts val="630"/>
                </a:spcBef>
                <a:spcAft>
                  <a:spcPts val="630"/>
                </a:spcAft>
                <a:buSzPct val="25000"/>
                <a:buNone/>
              </a:pPr>
              <a:r>
                <a:rPr b="0" i="0" lang="en-IE" sz="1800" u="none" cap="none" strike="noStrike">
                  <a:solidFill>
                    <a:srgbClr val="000000"/>
                  </a:solidFill>
                  <a:latin typeface="Calibri"/>
                  <a:ea typeface="Calibri"/>
                  <a:cs typeface="Calibri"/>
                  <a:sym typeface="Calibri"/>
                </a:rPr>
                <a:t>Life, culture and society in the past. </a:t>
              </a:r>
            </a:p>
          </p:txBody>
        </p:sp>
      </p:grpSp>
      <p:pic>
        <p:nvPicPr>
          <p:cNvPr id="630" name="Shape 630"/>
          <p:cNvPicPr preferRelativeResize="0"/>
          <p:nvPr/>
        </p:nvPicPr>
        <p:blipFill rotWithShape="1">
          <a:blip r:embed="rId3">
            <a:alphaModFix/>
          </a:blip>
          <a:srcRect b="0" l="0" r="0" t="0"/>
          <a:stretch/>
        </p:blipFill>
        <p:spPr>
          <a:xfrm>
            <a:off x="6705600" y="228598"/>
            <a:ext cx="2319899" cy="20177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sp>
        <p:nvSpPr>
          <p:cNvPr id="636" name="Shape 636"/>
          <p:cNvSpPr txBox="1"/>
          <p:nvPr>
            <p:ph type="title"/>
          </p:nvPr>
        </p:nvSpPr>
        <p:spPr>
          <a:xfrm>
            <a:off x="685800" y="5334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en-IE" sz="4750">
                <a:solidFill>
                  <a:schemeClr val="dk1"/>
                </a:solidFill>
                <a:latin typeface="Calibri"/>
                <a:ea typeface="Calibri"/>
                <a:cs typeface="Calibri"/>
                <a:sym typeface="Calibri"/>
              </a:rPr>
              <a:t>Blend Space</a:t>
            </a:r>
            <a:br>
              <a:rPr b="0" i="0" lang="en-IE" sz="3950" u="none" cap="none" strike="noStrike">
                <a:solidFill>
                  <a:schemeClr val="dk1"/>
                </a:solidFill>
                <a:latin typeface="Calibri"/>
                <a:ea typeface="Calibri"/>
                <a:cs typeface="Calibri"/>
                <a:sym typeface="Calibri"/>
              </a:rPr>
            </a:br>
            <a:r>
              <a:rPr b="0" i="0" lang="en-IE" sz="3250" u="none" cap="none" strike="noStrike">
                <a:solidFill>
                  <a:schemeClr val="dk1"/>
                </a:solidFill>
                <a:latin typeface="Calibri"/>
                <a:ea typeface="Calibri"/>
                <a:cs typeface="Calibri"/>
                <a:sym typeface="Calibri"/>
              </a:rPr>
              <a:t>Interactive Lessons </a:t>
            </a:r>
          </a:p>
        </p:txBody>
      </p:sp>
      <p:sp>
        <p:nvSpPr>
          <p:cNvPr id="637" name="Shape 637"/>
          <p:cNvSpPr txBox="1"/>
          <p:nvPr>
            <p:ph idx="1" type="body"/>
          </p:nvPr>
        </p:nvSpPr>
        <p:spPr>
          <a:xfrm>
            <a:off x="457200" y="1981200"/>
            <a:ext cx="8229600" cy="41451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ctr">
              <a:spcBef>
                <a:spcPts val="560"/>
              </a:spcBef>
              <a:buClr>
                <a:schemeClr val="dk1"/>
              </a:buClr>
              <a:buSzPct val="25000"/>
              <a:buFont typeface="Arial"/>
              <a:buNone/>
            </a:pPr>
            <a:r>
              <a:rPr b="0" i="0" lang="en-IE" sz="2800" u="sng" cap="none" strike="noStrike">
                <a:solidFill>
                  <a:schemeClr val="hlink"/>
                </a:solidFill>
                <a:latin typeface="Calibri"/>
                <a:ea typeface="Calibri"/>
                <a:cs typeface="Calibri"/>
                <a:sym typeface="Calibri"/>
                <a:hlinkClick r:id="rId3"/>
              </a:rPr>
              <a:t>www.blendspace.com</a:t>
            </a:r>
          </a:p>
        </p:txBody>
      </p:sp>
      <p:sp>
        <p:nvSpPr>
          <p:cNvPr id="638" name="Shape 638"/>
          <p:cNvSpPr/>
          <p:nvPr/>
        </p:nvSpPr>
        <p:spPr>
          <a:xfrm>
            <a:off x="3073877" y="5393010"/>
            <a:ext cx="184799" cy="3692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800" u="none" cap="none" strike="noStrike">
              <a:solidFill>
                <a:schemeClr val="dk2"/>
              </a:solidFill>
              <a:latin typeface="Calibri"/>
              <a:ea typeface="Calibri"/>
              <a:cs typeface="Calibri"/>
              <a:sym typeface="Calibri"/>
            </a:endParaRPr>
          </a:p>
        </p:txBody>
      </p:sp>
      <p:pic>
        <p:nvPicPr>
          <p:cNvPr id="639" name="Shape 639"/>
          <p:cNvPicPr preferRelativeResize="0"/>
          <p:nvPr/>
        </p:nvPicPr>
        <p:blipFill rotWithShape="1">
          <a:blip r:embed="rId4">
            <a:alphaModFix/>
          </a:blip>
          <a:srcRect b="0" l="0" r="0" t="0"/>
          <a:stretch/>
        </p:blipFill>
        <p:spPr>
          <a:xfrm>
            <a:off x="1524000" y="2362200"/>
            <a:ext cx="6248399" cy="2133599"/>
          </a:xfrm>
          <a:prstGeom prst="rect">
            <a:avLst/>
          </a:prstGeom>
          <a:noFill/>
          <a:ln>
            <a:noFill/>
          </a:ln>
        </p:spPr>
      </p:pic>
      <p:sp>
        <p:nvSpPr>
          <p:cNvPr id="640" name="Shape 640"/>
          <p:cNvSpPr txBox="1"/>
          <p:nvPr/>
        </p:nvSpPr>
        <p:spPr>
          <a:xfrm>
            <a:off x="3316050" y="6256825"/>
            <a:ext cx="2664300" cy="369299"/>
          </a:xfrm>
          <a:prstGeom prst="rect">
            <a:avLst/>
          </a:prstGeom>
          <a:noFill/>
          <a:ln>
            <a:noFill/>
          </a:ln>
        </p:spPr>
        <p:txBody>
          <a:bodyPr anchorCtr="0" anchor="t" bIns="91425" lIns="91425" rIns="91425" tIns="91425">
            <a:noAutofit/>
          </a:bodyPr>
          <a:lstStyle/>
          <a:p>
            <a:pPr lvl="0" rtl="0">
              <a:spcBef>
                <a:spcPts val="0"/>
              </a:spcBef>
              <a:buNone/>
            </a:pPr>
            <a:r>
              <a:rPr lang="en-IE" u="sng">
                <a:solidFill>
                  <a:schemeClr val="hlink"/>
                </a:solidFill>
                <a:hlinkClick r:id="rId5"/>
              </a:rPr>
              <a:t>BlendSpace Student iPad App</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5" name="Shape 645"/>
        <p:cNvGrpSpPr/>
        <p:nvPr/>
      </p:nvGrpSpPr>
      <p:grpSpPr>
        <a:xfrm>
          <a:off x="0" y="0"/>
          <a:ext cx="0" cy="0"/>
          <a:chOff x="0" y="0"/>
          <a:chExt cx="0" cy="0"/>
        </a:xfrm>
      </p:grpSpPr>
      <p:sp>
        <p:nvSpPr>
          <p:cNvPr id="646" name="Shape 646"/>
          <p:cNvSpPr txBox="1"/>
          <p:nvPr>
            <p:ph type="title"/>
          </p:nvPr>
        </p:nvSpPr>
        <p:spPr>
          <a:xfrm>
            <a:off x="228600" y="762000"/>
            <a:ext cx="5791200" cy="14781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en-IE" sz="4400">
                <a:solidFill>
                  <a:schemeClr val="dk1"/>
                </a:solidFill>
                <a:latin typeface="Calibri"/>
                <a:ea typeface="Calibri"/>
                <a:cs typeface="Calibri"/>
                <a:sym typeface="Calibri"/>
              </a:rPr>
              <a:t>BlendSpace</a:t>
            </a:r>
            <a:r>
              <a:rPr b="1" i="0" lang="en-IE" sz="4400" u="none" cap="none" strike="noStrike">
                <a:solidFill>
                  <a:schemeClr val="dk1"/>
                </a:solidFill>
                <a:latin typeface="Calibri"/>
                <a:ea typeface="Calibri"/>
                <a:cs typeface="Calibri"/>
                <a:sym typeface="Calibri"/>
              </a:rPr>
              <a:t> </a:t>
            </a:r>
            <a:br>
              <a:rPr b="0" i="0" lang="en-IE" sz="4400" u="none" cap="none" strike="noStrike">
                <a:solidFill>
                  <a:schemeClr val="dk1"/>
                </a:solidFill>
                <a:latin typeface="Calibri"/>
                <a:ea typeface="Calibri"/>
                <a:cs typeface="Calibri"/>
                <a:sym typeface="Calibri"/>
              </a:rPr>
            </a:br>
            <a:r>
              <a:rPr b="0" i="0" lang="en-IE" sz="3600" u="none" cap="none" strike="noStrike">
                <a:solidFill>
                  <a:schemeClr val="dk1"/>
                </a:solidFill>
                <a:latin typeface="Calibri"/>
                <a:ea typeface="Calibri"/>
                <a:cs typeface="Calibri"/>
                <a:sym typeface="Calibri"/>
              </a:rPr>
              <a:t>Features &amp; Functions </a:t>
            </a:r>
          </a:p>
        </p:txBody>
      </p:sp>
      <p:sp>
        <p:nvSpPr>
          <p:cNvPr id="647" name="Shape 647"/>
          <p:cNvSpPr txBox="1"/>
          <p:nvPr>
            <p:ph idx="1" type="body"/>
          </p:nvPr>
        </p:nvSpPr>
        <p:spPr>
          <a:xfrm>
            <a:off x="457200" y="2590800"/>
            <a:ext cx="8229600" cy="36879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Find and share resources in one place</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Students can comment and take notes on content</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Quizzes provide for </a:t>
            </a:r>
            <a:r>
              <a:rPr b="0" i="1" lang="en-IE" sz="2800" u="none" cap="none" strike="noStrike">
                <a:solidFill>
                  <a:schemeClr val="dk1"/>
                </a:solidFill>
                <a:latin typeface="Calibri"/>
                <a:ea typeface="Calibri"/>
                <a:cs typeface="Calibri"/>
                <a:sym typeface="Calibri"/>
              </a:rPr>
              <a:t>AoL &amp; AfL</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Can analyse and interpret results</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Lessons can be added to Edmodo</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In built assessment in every lesson</a:t>
            </a:r>
          </a:p>
        </p:txBody>
      </p:sp>
      <p:pic>
        <p:nvPicPr>
          <p:cNvPr id="648" name="Shape 648"/>
          <p:cNvPicPr preferRelativeResize="0"/>
          <p:nvPr/>
        </p:nvPicPr>
        <p:blipFill rotWithShape="1">
          <a:blip r:embed="rId3">
            <a:alphaModFix/>
          </a:blip>
          <a:srcRect b="0" l="0" r="0" t="0"/>
          <a:stretch/>
        </p:blipFill>
        <p:spPr>
          <a:xfrm>
            <a:off x="6096000" y="685800"/>
            <a:ext cx="2744099" cy="1447800"/>
          </a:xfrm>
          <a:prstGeom prst="rect">
            <a:avLst/>
          </a:prstGeom>
          <a:noFill/>
          <a:ln>
            <a:noFill/>
          </a:ln>
        </p:spPr>
      </p:pic>
      <p:sp>
        <p:nvSpPr>
          <p:cNvPr id="649" name="Shape 649"/>
          <p:cNvSpPr txBox="1"/>
          <p:nvPr/>
        </p:nvSpPr>
        <p:spPr>
          <a:xfrm>
            <a:off x="2164300" y="5599700"/>
            <a:ext cx="5240100" cy="1146600"/>
          </a:xfrm>
          <a:prstGeom prst="rect">
            <a:avLst/>
          </a:prstGeom>
          <a:noFill/>
          <a:ln>
            <a:noFill/>
          </a:ln>
        </p:spPr>
        <p:txBody>
          <a:bodyPr anchorCtr="0" anchor="ctr" bIns="91425" lIns="91425" rIns="91425" tIns="91425">
            <a:noAutofit/>
          </a:bodyPr>
          <a:lstStyle/>
          <a:p>
            <a:pPr lvl="0" rtl="0">
              <a:spcBef>
                <a:spcPts val="0"/>
              </a:spcBef>
              <a:buNone/>
            </a:pPr>
            <a:r>
              <a:rPr lang="en-IE" u="sng">
                <a:solidFill>
                  <a:schemeClr val="hlink"/>
                </a:solidFill>
                <a:highlight>
                  <a:srgbClr val="FFFFFF"/>
                </a:highlight>
                <a:hlinkClick r:id="rId4"/>
              </a:rPr>
              <a:t>https://www.tes.com/lessons/Ox-ZxHsuZSg0EA/world-war-ii</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
        <p:nvSpPr>
          <p:cNvPr id="655" name="Shape 655"/>
          <p:cNvSpPr txBox="1"/>
          <p:nvPr>
            <p:ph type="title"/>
          </p:nvPr>
        </p:nvSpPr>
        <p:spPr>
          <a:xfrm>
            <a:off x="304800" y="838200"/>
            <a:ext cx="60197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en-IE" sz="3950">
                <a:solidFill>
                  <a:schemeClr val="dk1"/>
                </a:solidFill>
                <a:latin typeface="Calibri"/>
                <a:ea typeface="Calibri"/>
                <a:cs typeface="Calibri"/>
                <a:sym typeface="Calibri"/>
              </a:rPr>
              <a:t>Blend Space</a:t>
            </a:r>
            <a:r>
              <a:rPr b="0" i="0" lang="en-IE" sz="3950" u="none" cap="none" strike="noStrike">
                <a:solidFill>
                  <a:schemeClr val="dk1"/>
                </a:solidFill>
                <a:latin typeface="Calibri"/>
                <a:ea typeface="Calibri"/>
                <a:cs typeface="Calibri"/>
                <a:sym typeface="Calibri"/>
              </a:rPr>
              <a:t> </a:t>
            </a:r>
            <a:br>
              <a:rPr b="0" i="0" lang="en-IE" sz="3950" u="none" cap="none" strike="noStrike">
                <a:solidFill>
                  <a:schemeClr val="dk1"/>
                </a:solidFill>
                <a:latin typeface="Calibri"/>
                <a:ea typeface="Calibri"/>
                <a:cs typeface="Calibri"/>
                <a:sym typeface="Calibri"/>
              </a:rPr>
            </a:br>
            <a:r>
              <a:rPr b="0" i="0" lang="en-IE" sz="3250" u="none" cap="none" strike="noStrike">
                <a:solidFill>
                  <a:schemeClr val="dk1"/>
                </a:solidFill>
                <a:latin typeface="Calibri"/>
                <a:ea typeface="Calibri"/>
                <a:cs typeface="Calibri"/>
                <a:sym typeface="Calibri"/>
              </a:rPr>
              <a:t>Classroom Application</a:t>
            </a:r>
          </a:p>
        </p:txBody>
      </p:sp>
      <p:sp>
        <p:nvSpPr>
          <p:cNvPr id="656" name="Shape 656"/>
          <p:cNvSpPr txBox="1"/>
          <p:nvPr>
            <p:ph idx="1" type="body"/>
          </p:nvPr>
        </p:nvSpPr>
        <p:spPr>
          <a:xfrm>
            <a:off x="457200" y="2743200"/>
            <a:ext cx="8305799" cy="3048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How do you see yourself using </a:t>
            </a:r>
            <a:r>
              <a:rPr lang="en-IE" sz="2800">
                <a:solidFill>
                  <a:schemeClr val="dk1"/>
                </a:solidFill>
                <a:latin typeface="Calibri"/>
                <a:ea typeface="Calibri"/>
                <a:cs typeface="Calibri"/>
                <a:sym typeface="Calibri"/>
              </a:rPr>
              <a:t>Blend Space</a:t>
            </a:r>
            <a:r>
              <a:rPr b="0" i="0" lang="en-IE" sz="2800" u="none" cap="none" strike="noStrike">
                <a:solidFill>
                  <a:schemeClr val="dk1"/>
                </a:solidFill>
                <a:latin typeface="Calibri"/>
                <a:ea typeface="Calibri"/>
                <a:cs typeface="Calibri"/>
                <a:sym typeface="Calibri"/>
              </a:rPr>
              <a:t> in the classroom?</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How could </a:t>
            </a:r>
            <a:r>
              <a:rPr lang="en-IE" sz="2800">
                <a:solidFill>
                  <a:schemeClr val="dk1"/>
                </a:solidFill>
                <a:latin typeface="Calibri"/>
                <a:ea typeface="Calibri"/>
                <a:cs typeface="Calibri"/>
                <a:sym typeface="Calibri"/>
              </a:rPr>
              <a:t>Blend Space</a:t>
            </a:r>
            <a:r>
              <a:rPr b="0" i="0" lang="en-IE" sz="2800" u="none" cap="none" strike="noStrike">
                <a:solidFill>
                  <a:schemeClr val="dk1"/>
                </a:solidFill>
                <a:latin typeface="Calibri"/>
                <a:ea typeface="Calibri"/>
                <a:cs typeface="Calibri"/>
                <a:sym typeface="Calibri"/>
              </a:rPr>
              <a:t> be used for </a:t>
            </a:r>
            <a:r>
              <a:rPr i="1" lang="en-IE" sz="2800">
                <a:solidFill>
                  <a:schemeClr val="dk1"/>
                </a:solidFill>
                <a:latin typeface="Calibri"/>
                <a:ea typeface="Calibri"/>
                <a:cs typeface="Calibri"/>
                <a:sym typeface="Calibri"/>
              </a:rPr>
              <a:t>A</a:t>
            </a:r>
            <a:r>
              <a:rPr b="0" i="1" lang="en-IE" sz="2800" u="none" cap="none" strike="noStrike">
                <a:solidFill>
                  <a:schemeClr val="dk1"/>
                </a:solidFill>
                <a:latin typeface="Calibri"/>
                <a:ea typeface="Calibri"/>
                <a:cs typeface="Calibri"/>
                <a:sym typeface="Calibri"/>
              </a:rPr>
              <a:t>ssessment of </a:t>
            </a:r>
            <a:r>
              <a:rPr i="1" lang="en-IE" sz="2800">
                <a:solidFill>
                  <a:schemeClr val="dk1"/>
                </a:solidFill>
                <a:latin typeface="Calibri"/>
                <a:ea typeface="Calibri"/>
                <a:cs typeface="Calibri"/>
                <a:sym typeface="Calibri"/>
              </a:rPr>
              <a:t>L</a:t>
            </a:r>
            <a:r>
              <a:rPr b="0" i="1" lang="en-IE" sz="2800" u="none" cap="none" strike="noStrike">
                <a:solidFill>
                  <a:schemeClr val="dk1"/>
                </a:solidFill>
                <a:latin typeface="Calibri"/>
                <a:ea typeface="Calibri"/>
                <a:cs typeface="Calibri"/>
                <a:sym typeface="Calibri"/>
              </a:rPr>
              <a:t>earning (AoL)?</a:t>
            </a:r>
          </a:p>
          <a:p>
            <a:pPr indent="-342900" lvl="0" marL="342900" marR="0" rtl="0" algn="l">
              <a:spcBef>
                <a:spcPts val="560"/>
              </a:spcBef>
              <a:buClr>
                <a:schemeClr val="dk1"/>
              </a:buClr>
              <a:buSzPct val="100000"/>
              <a:buFont typeface="Arial"/>
              <a:buChar char="•"/>
            </a:pPr>
            <a:r>
              <a:rPr b="0" i="0" lang="en-IE" sz="2800" u="none" cap="none" strike="noStrike">
                <a:solidFill>
                  <a:schemeClr val="dk1"/>
                </a:solidFill>
                <a:latin typeface="Calibri"/>
                <a:ea typeface="Calibri"/>
                <a:cs typeface="Calibri"/>
                <a:sym typeface="Calibri"/>
              </a:rPr>
              <a:t>How could </a:t>
            </a:r>
            <a:r>
              <a:rPr lang="en-IE" sz="2800">
                <a:solidFill>
                  <a:schemeClr val="dk1"/>
                </a:solidFill>
                <a:latin typeface="Calibri"/>
                <a:ea typeface="Calibri"/>
                <a:cs typeface="Calibri"/>
                <a:sym typeface="Calibri"/>
              </a:rPr>
              <a:t>Blend Space</a:t>
            </a:r>
            <a:r>
              <a:rPr b="0" i="0" lang="en-IE" sz="2800" u="none" cap="none" strike="noStrike">
                <a:solidFill>
                  <a:schemeClr val="dk1"/>
                </a:solidFill>
                <a:latin typeface="Calibri"/>
                <a:ea typeface="Calibri"/>
                <a:cs typeface="Calibri"/>
                <a:sym typeface="Calibri"/>
              </a:rPr>
              <a:t> be used for </a:t>
            </a:r>
            <a:r>
              <a:rPr i="1" lang="en-IE" sz="2800">
                <a:solidFill>
                  <a:schemeClr val="dk1"/>
                </a:solidFill>
                <a:latin typeface="Calibri"/>
                <a:ea typeface="Calibri"/>
                <a:cs typeface="Calibri"/>
                <a:sym typeface="Calibri"/>
              </a:rPr>
              <a:t>A</a:t>
            </a:r>
            <a:r>
              <a:rPr b="0" i="1" lang="en-IE" sz="2800" u="none" cap="none" strike="noStrike">
                <a:solidFill>
                  <a:schemeClr val="dk1"/>
                </a:solidFill>
                <a:latin typeface="Calibri"/>
                <a:ea typeface="Calibri"/>
                <a:cs typeface="Calibri"/>
                <a:sym typeface="Calibri"/>
              </a:rPr>
              <a:t>ssessment for </a:t>
            </a:r>
            <a:r>
              <a:rPr i="1" lang="en-IE" sz="2800">
                <a:solidFill>
                  <a:schemeClr val="dk1"/>
                </a:solidFill>
                <a:latin typeface="Calibri"/>
                <a:ea typeface="Calibri"/>
                <a:cs typeface="Calibri"/>
                <a:sym typeface="Calibri"/>
              </a:rPr>
              <a:t>L</a:t>
            </a:r>
            <a:r>
              <a:rPr b="0" i="1" lang="en-IE" sz="2800" u="none" cap="none" strike="noStrike">
                <a:solidFill>
                  <a:schemeClr val="dk1"/>
                </a:solidFill>
                <a:latin typeface="Calibri"/>
                <a:ea typeface="Calibri"/>
                <a:cs typeface="Calibri"/>
                <a:sym typeface="Calibri"/>
              </a:rPr>
              <a:t>earning (AfL)?</a:t>
            </a:r>
          </a:p>
        </p:txBody>
      </p:sp>
      <p:pic>
        <p:nvPicPr>
          <p:cNvPr id="657" name="Shape 657"/>
          <p:cNvPicPr preferRelativeResize="0"/>
          <p:nvPr/>
        </p:nvPicPr>
        <p:blipFill rotWithShape="1">
          <a:blip r:embed="rId3">
            <a:alphaModFix/>
          </a:blip>
          <a:srcRect b="0" l="0" r="0" t="0"/>
          <a:stretch/>
        </p:blipFill>
        <p:spPr>
          <a:xfrm>
            <a:off x="5791200" y="381000"/>
            <a:ext cx="2666999" cy="18821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2" name="Shape 662"/>
        <p:cNvGrpSpPr/>
        <p:nvPr/>
      </p:nvGrpSpPr>
      <p:grpSpPr>
        <a:xfrm>
          <a:off x="0" y="0"/>
          <a:ext cx="0" cy="0"/>
          <a:chOff x="0" y="0"/>
          <a:chExt cx="0" cy="0"/>
        </a:xfrm>
      </p:grpSpPr>
      <p:sp>
        <p:nvSpPr>
          <p:cNvPr id="663" name="Shape 663"/>
          <p:cNvSpPr txBox="1"/>
          <p:nvPr>
            <p:ph type="title"/>
          </p:nvPr>
        </p:nvSpPr>
        <p:spPr>
          <a:xfrm>
            <a:off x="614550" y="1007537"/>
            <a:ext cx="8229600" cy="1143000"/>
          </a:xfrm>
          <a:prstGeom prst="rect">
            <a:avLst/>
          </a:prstGeom>
          <a:noFill/>
          <a:ln>
            <a:noFill/>
          </a:ln>
        </p:spPr>
        <p:txBody>
          <a:bodyPr anchorCtr="0" anchor="ctr" bIns="45700" lIns="91425" rIns="91425" tIns="45700">
            <a:noAutofit/>
          </a:bodyPr>
          <a:lstStyle/>
          <a:p>
            <a:pPr indent="0" lvl="0" marL="0" marR="0" rtl="0">
              <a:lnSpc>
                <a:spcPct val="100000"/>
              </a:lnSpc>
              <a:spcBef>
                <a:spcPts val="0"/>
              </a:spcBef>
              <a:spcAft>
                <a:spcPts val="0"/>
              </a:spcAft>
              <a:buClr>
                <a:schemeClr val="dk1"/>
              </a:buClr>
              <a:buSzPct val="25000"/>
              <a:buFont typeface="Calibri"/>
              <a:buNone/>
            </a:pPr>
            <a:r>
              <a:rPr b="1" lang="en-IE" sz="2800">
                <a:solidFill>
                  <a:schemeClr val="dk1"/>
                </a:solidFill>
                <a:latin typeface="Calibri"/>
                <a:ea typeface="Calibri"/>
                <a:cs typeface="Calibri"/>
                <a:sym typeface="Calibri"/>
              </a:rPr>
              <a:t>Which tool from today’s workshop are you most likely to use in your classroom?</a:t>
            </a:r>
          </a:p>
        </p:txBody>
      </p:sp>
      <p:sp>
        <p:nvSpPr>
          <p:cNvPr id="664" name="Shape 664"/>
          <p:cNvSpPr/>
          <p:nvPr/>
        </p:nvSpPr>
        <p:spPr>
          <a:xfrm>
            <a:off x="3073876" y="5393010"/>
            <a:ext cx="184799" cy="369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2"/>
              </a:solidFill>
              <a:latin typeface="Calibri"/>
              <a:ea typeface="Calibri"/>
              <a:cs typeface="Calibri"/>
              <a:sym typeface="Calibri"/>
            </a:endParaRPr>
          </a:p>
        </p:txBody>
      </p:sp>
      <p:sp>
        <p:nvSpPr>
          <p:cNvPr id="665" name="Shape 665"/>
          <p:cNvSpPr txBox="1"/>
          <p:nvPr/>
        </p:nvSpPr>
        <p:spPr>
          <a:xfrm>
            <a:off x="7264400" y="2150533"/>
            <a:ext cx="184799" cy="369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666" name="Shape 666"/>
          <p:cNvPicPr preferRelativeResize="0"/>
          <p:nvPr/>
        </p:nvPicPr>
        <p:blipFill>
          <a:blip r:embed="rId3">
            <a:alphaModFix/>
          </a:blip>
          <a:stretch>
            <a:fillRect/>
          </a:stretch>
        </p:blipFill>
        <p:spPr>
          <a:xfrm>
            <a:off x="1466300" y="3010858"/>
            <a:ext cx="6325824" cy="20287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sp>
        <p:nvSpPr>
          <p:cNvPr id="458" name="Shape 458"/>
          <p:cNvSpPr txBox="1"/>
          <p:nvPr>
            <p:ph type="title"/>
          </p:nvPr>
        </p:nvSpPr>
        <p:spPr>
          <a:xfrm>
            <a:off x="544575" y="1158250"/>
            <a:ext cx="4799099" cy="2070899"/>
          </a:xfrm>
          <a:prstGeom prst="rect">
            <a:avLst/>
          </a:prstGeom>
        </p:spPr>
        <p:txBody>
          <a:bodyPr anchorCtr="0" anchor="ctr" bIns="91425" lIns="91425" rIns="91425" tIns="91425">
            <a:noAutofit/>
          </a:bodyPr>
          <a:lstStyle/>
          <a:p>
            <a:pPr lvl="0" rtl="0" algn="l">
              <a:spcBef>
                <a:spcPts val="0"/>
              </a:spcBef>
              <a:buClr>
                <a:schemeClr val="dk1"/>
              </a:buClr>
              <a:buSzPct val="36666"/>
              <a:buFont typeface="Arial"/>
              <a:buNone/>
            </a:pPr>
            <a:r>
              <a:rPr b="1" lang="en-IE" sz="3000">
                <a:solidFill>
                  <a:srgbClr val="262262"/>
                </a:solidFill>
                <a:latin typeface="Calibri"/>
                <a:ea typeface="Calibri"/>
                <a:cs typeface="Calibri"/>
                <a:sym typeface="Calibri"/>
              </a:rPr>
              <a:t>Synergies for Better Learning</a:t>
            </a:r>
          </a:p>
          <a:p>
            <a:pPr lvl="0" rtl="0" algn="l">
              <a:spcBef>
                <a:spcPts val="0"/>
              </a:spcBef>
              <a:buClr>
                <a:schemeClr val="dk1"/>
              </a:buClr>
              <a:buSzPct val="50000"/>
              <a:buFont typeface="Arial"/>
              <a:buNone/>
            </a:pPr>
            <a:r>
              <a:t/>
            </a:r>
            <a:endParaRPr sz="2200">
              <a:solidFill>
                <a:srgbClr val="262262"/>
              </a:solidFill>
              <a:latin typeface="Calibri"/>
              <a:ea typeface="Calibri"/>
              <a:cs typeface="Calibri"/>
              <a:sym typeface="Calibri"/>
            </a:endParaRPr>
          </a:p>
          <a:p>
            <a:pPr lvl="0" algn="l">
              <a:spcBef>
                <a:spcPts val="0"/>
              </a:spcBef>
              <a:buClr>
                <a:schemeClr val="dk1"/>
              </a:buClr>
              <a:buSzPct val="50000"/>
              <a:buFont typeface="Arial"/>
              <a:buNone/>
            </a:pPr>
            <a:r>
              <a:rPr lang="en-IE" sz="2200">
                <a:solidFill>
                  <a:srgbClr val="262262"/>
                </a:solidFill>
                <a:latin typeface="Calibri"/>
                <a:ea typeface="Calibri"/>
                <a:cs typeface="Calibri"/>
                <a:sym typeface="Calibri"/>
              </a:rPr>
              <a:t>A number of factors are driving the increased use of evaluation and assessment, including:</a:t>
            </a:r>
          </a:p>
        </p:txBody>
      </p:sp>
      <p:sp>
        <p:nvSpPr>
          <p:cNvPr id="459" name="Shape 459"/>
          <p:cNvSpPr txBox="1"/>
          <p:nvPr>
            <p:ph idx="1" type="body"/>
          </p:nvPr>
        </p:nvSpPr>
        <p:spPr>
          <a:xfrm>
            <a:off x="457200" y="3567325"/>
            <a:ext cx="8229600" cy="2558999"/>
          </a:xfrm>
          <a:prstGeom prst="rect">
            <a:avLst/>
          </a:prstGeom>
        </p:spPr>
        <p:txBody>
          <a:bodyPr anchorCtr="0" anchor="t" bIns="91425" lIns="91425" rIns="91425" tIns="91425">
            <a:noAutofit/>
          </a:bodyPr>
          <a:lstStyle/>
          <a:p>
            <a:pPr indent="31750" lvl="0" rtl="0">
              <a:lnSpc>
                <a:spcPct val="80000"/>
              </a:lnSpc>
              <a:spcBef>
                <a:spcPts val="540"/>
              </a:spcBef>
              <a:buClr>
                <a:srgbClr val="262262"/>
              </a:buClr>
              <a:buSzPct val="100000"/>
              <a:buFont typeface="Calibri"/>
            </a:pPr>
            <a:r>
              <a:rPr lang="en-IE" sz="2200">
                <a:solidFill>
                  <a:srgbClr val="262262"/>
                </a:solidFill>
                <a:latin typeface="Calibri"/>
                <a:ea typeface="Calibri"/>
                <a:cs typeface="Calibri"/>
                <a:sym typeface="Calibri"/>
              </a:rPr>
              <a:t>An increased demand for effectiveness, equity and quality in education to meet economic and social challenges</a:t>
            </a:r>
          </a:p>
          <a:p>
            <a:pPr indent="31750" lvl="0" rtl="0">
              <a:lnSpc>
                <a:spcPct val="80000"/>
              </a:lnSpc>
              <a:spcBef>
                <a:spcPts val="540"/>
              </a:spcBef>
              <a:buClr>
                <a:srgbClr val="262262"/>
              </a:buClr>
              <a:buSzPct val="100000"/>
              <a:buFont typeface="Calibri"/>
            </a:pPr>
            <a:r>
              <a:rPr lang="en-IE" sz="2200">
                <a:solidFill>
                  <a:srgbClr val="262262"/>
                </a:solidFill>
                <a:latin typeface="Calibri"/>
                <a:ea typeface="Calibri"/>
                <a:cs typeface="Calibri"/>
                <a:sym typeface="Calibri"/>
              </a:rPr>
              <a:t>Improvements in information technology which allow for the development of both large-scale and individualised student assessment and facilitate the sharing and management of data</a:t>
            </a:r>
          </a:p>
          <a:p>
            <a:pPr indent="31750" lvl="0" rtl="0">
              <a:lnSpc>
                <a:spcPct val="80000"/>
              </a:lnSpc>
              <a:spcBef>
                <a:spcPts val="540"/>
              </a:spcBef>
              <a:buClr>
                <a:srgbClr val="262262"/>
              </a:buClr>
              <a:buSzPct val="100000"/>
              <a:buFont typeface="Calibri"/>
            </a:pPr>
            <a:r>
              <a:rPr lang="en-IE" sz="2200">
                <a:solidFill>
                  <a:srgbClr val="262262"/>
                </a:solidFill>
                <a:latin typeface="Calibri"/>
                <a:ea typeface="Calibri"/>
                <a:cs typeface="Calibri"/>
                <a:sym typeface="Calibri"/>
              </a:rPr>
              <a:t>Greater reliance on evaluation results for evidence-based decision making</a:t>
            </a:r>
          </a:p>
          <a:p>
            <a:pPr indent="-69850" lvl="0" marL="0" rtl="0" algn="ctr">
              <a:lnSpc>
                <a:spcPct val="80000"/>
              </a:lnSpc>
              <a:spcBef>
                <a:spcPts val="540"/>
              </a:spcBef>
              <a:buClr>
                <a:schemeClr val="dk1"/>
              </a:buClr>
              <a:buSzPct val="50000"/>
              <a:buFont typeface="Arial"/>
              <a:buNone/>
            </a:pPr>
            <a:r>
              <a:rPr lang="en-IE" sz="2200">
                <a:solidFill>
                  <a:srgbClr val="262262"/>
                </a:solidFill>
                <a:latin typeface="Calibri"/>
                <a:ea typeface="Calibri"/>
                <a:cs typeface="Calibri"/>
                <a:sym typeface="Calibri"/>
              </a:rPr>
              <a:t>                                                   OECD, 2013</a:t>
            </a:r>
          </a:p>
          <a:p>
            <a:pPr lvl="0">
              <a:spcBef>
                <a:spcPts val="0"/>
              </a:spcBef>
              <a:buNone/>
            </a:pPr>
            <a:r>
              <a:t/>
            </a:r>
            <a:endParaRPr/>
          </a:p>
        </p:txBody>
      </p:sp>
      <p:pic>
        <p:nvPicPr>
          <p:cNvPr id="460" name="Shape 460"/>
          <p:cNvPicPr preferRelativeResize="0"/>
          <p:nvPr/>
        </p:nvPicPr>
        <p:blipFill rotWithShape="1">
          <a:blip r:embed="rId3">
            <a:alphaModFix/>
          </a:blip>
          <a:srcRect b="0" l="0" r="0" t="0"/>
          <a:stretch/>
        </p:blipFill>
        <p:spPr>
          <a:xfrm>
            <a:off x="5665200" y="274625"/>
            <a:ext cx="2503199" cy="3018899"/>
          </a:xfrm>
          <a:prstGeom prst="rect">
            <a:avLst/>
          </a:prstGeom>
          <a:noFill/>
          <a:ln cap="flat" cmpd="sng" w="9525">
            <a:solidFill>
              <a:srgbClr val="338DCD"/>
            </a:solidFill>
            <a:prstDash val="solid"/>
            <a:round/>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type="title"/>
          </p:nvPr>
        </p:nvSpPr>
        <p:spPr>
          <a:xfrm>
            <a:off x="457200" y="928350"/>
            <a:ext cx="5795099" cy="1143000"/>
          </a:xfrm>
          <a:prstGeom prst="rect">
            <a:avLst/>
          </a:prstGeom>
        </p:spPr>
        <p:txBody>
          <a:bodyPr anchorCtr="0" anchor="ctr" bIns="91425" lIns="91425" rIns="91425" tIns="91425">
            <a:noAutofit/>
          </a:bodyPr>
          <a:lstStyle/>
          <a:p>
            <a:pPr lvl="0" rtl="0">
              <a:spcBef>
                <a:spcPts val="0"/>
              </a:spcBef>
              <a:buNone/>
            </a:pPr>
            <a:r>
              <a:rPr b="1" lang="en-IE" sz="3000"/>
              <a:t>OECD 2015 Report</a:t>
            </a:r>
          </a:p>
        </p:txBody>
      </p:sp>
      <p:sp>
        <p:nvSpPr>
          <p:cNvPr id="467" name="Shape 467"/>
          <p:cNvSpPr txBox="1"/>
          <p:nvPr>
            <p:ph idx="1" type="body"/>
          </p:nvPr>
        </p:nvSpPr>
        <p:spPr>
          <a:xfrm>
            <a:off x="457200" y="2999275"/>
            <a:ext cx="8229600" cy="2834100"/>
          </a:xfrm>
          <a:prstGeom prst="rect">
            <a:avLst/>
          </a:prstGeom>
        </p:spPr>
        <p:txBody>
          <a:bodyPr anchorCtr="0" anchor="t" bIns="91425" lIns="91425" rIns="91425" tIns="91425">
            <a:noAutofit/>
          </a:bodyPr>
          <a:lstStyle/>
          <a:p>
            <a:pPr indent="-69850" lvl="0" marL="0" rtl="0">
              <a:spcBef>
                <a:spcPts val="0"/>
              </a:spcBef>
              <a:buClr>
                <a:schemeClr val="dk1"/>
              </a:buClr>
              <a:buSzPct val="45833"/>
              <a:buFont typeface="Arial"/>
              <a:buNone/>
            </a:pPr>
            <a:r>
              <a:rPr lang="en-IE" sz="2400">
                <a:solidFill>
                  <a:srgbClr val="17375E"/>
                </a:solidFill>
              </a:rPr>
              <a:t>As as long as computers and the Internet continue to have a central role in our personal and professional lives, students who have not acquired basic skills in reading, writing and navigating through a </a:t>
            </a:r>
            <a:r>
              <a:rPr lang="en-IE" sz="2400">
                <a:solidFill>
                  <a:srgbClr val="FF0000"/>
                </a:solidFill>
              </a:rPr>
              <a:t>digital landscape</a:t>
            </a:r>
            <a:r>
              <a:rPr lang="en-IE" sz="2400">
                <a:solidFill>
                  <a:srgbClr val="17375E"/>
                </a:solidFill>
              </a:rPr>
              <a:t> will find themselves unable to to </a:t>
            </a:r>
            <a:r>
              <a:rPr lang="en-IE" sz="2400">
                <a:solidFill>
                  <a:srgbClr val="FF0000"/>
                </a:solidFill>
              </a:rPr>
              <a:t>participate fully</a:t>
            </a:r>
            <a:r>
              <a:rPr lang="en-IE" sz="2400">
                <a:solidFill>
                  <a:srgbClr val="17375E"/>
                </a:solidFill>
              </a:rPr>
              <a:t> in the </a:t>
            </a:r>
            <a:r>
              <a:rPr lang="en-IE" sz="2400">
                <a:solidFill>
                  <a:srgbClr val="FF0000"/>
                </a:solidFill>
              </a:rPr>
              <a:t>economic, social</a:t>
            </a:r>
            <a:r>
              <a:rPr lang="en-IE" sz="2400">
                <a:solidFill>
                  <a:srgbClr val="17375E"/>
                </a:solidFill>
              </a:rPr>
              <a:t> and </a:t>
            </a:r>
            <a:r>
              <a:rPr lang="en-IE" sz="2400">
                <a:solidFill>
                  <a:srgbClr val="FF0000"/>
                </a:solidFill>
              </a:rPr>
              <a:t>cultural life</a:t>
            </a:r>
            <a:r>
              <a:rPr lang="en-IE" sz="2400">
                <a:solidFill>
                  <a:srgbClr val="17375E"/>
                </a:solidFill>
              </a:rPr>
              <a:t> around them.”</a:t>
            </a:r>
          </a:p>
          <a:p>
            <a:pPr indent="-69850" lvl="0" marL="0" rtl="0">
              <a:spcBef>
                <a:spcPts val="0"/>
              </a:spcBef>
              <a:buClr>
                <a:schemeClr val="dk1"/>
              </a:buClr>
              <a:buSzPct val="45833"/>
              <a:buFont typeface="Arial"/>
              <a:buNone/>
            </a:pPr>
            <a:r>
              <a:t/>
            </a:r>
            <a:endParaRPr i="1" sz="2400">
              <a:solidFill>
                <a:srgbClr val="17375E"/>
              </a:solidFill>
            </a:endParaRPr>
          </a:p>
          <a:p>
            <a:pPr indent="-69850" lvl="0" marL="0" rtl="0">
              <a:spcBef>
                <a:spcPts val="0"/>
              </a:spcBef>
              <a:buClr>
                <a:schemeClr val="dk1"/>
              </a:buClr>
              <a:buSzPct val="45833"/>
              <a:buFont typeface="Arial"/>
              <a:buNone/>
            </a:pPr>
            <a:r>
              <a:rPr lang="en-IE" sz="2400">
                <a:solidFill>
                  <a:srgbClr val="17375E"/>
                </a:solidFill>
              </a:rPr>
              <a:t>OECD (2015), </a:t>
            </a:r>
            <a:r>
              <a:rPr i="1" lang="en-IE" sz="2400">
                <a:solidFill>
                  <a:srgbClr val="17375E"/>
                </a:solidFill>
              </a:rPr>
              <a:t>Students, Computers and Learning: Making the Connection</a:t>
            </a:r>
            <a:r>
              <a:rPr lang="en-IE" sz="2400">
                <a:solidFill>
                  <a:srgbClr val="17375E"/>
                </a:solidFill>
              </a:rPr>
              <a:t>, PISA, OECD Publishing, Paris.(p15)</a:t>
            </a:r>
          </a:p>
          <a:p>
            <a:pPr lvl="0">
              <a:spcBef>
                <a:spcPts val="0"/>
              </a:spcBef>
              <a:buNone/>
            </a:pPr>
            <a:r>
              <a:t/>
            </a:r>
            <a:endParaRPr/>
          </a:p>
        </p:txBody>
      </p:sp>
      <p:pic>
        <p:nvPicPr>
          <p:cNvPr id="468" name="Shape 468"/>
          <p:cNvPicPr preferRelativeResize="0"/>
          <p:nvPr/>
        </p:nvPicPr>
        <p:blipFill>
          <a:blip r:embed="rId3">
            <a:alphaModFix/>
          </a:blip>
          <a:stretch>
            <a:fillRect/>
          </a:stretch>
        </p:blipFill>
        <p:spPr>
          <a:xfrm rot="-4">
            <a:off x="6514949" y="381948"/>
            <a:ext cx="1700599" cy="2441451"/>
          </a:xfrm>
          <a:prstGeom prst="rect">
            <a:avLst/>
          </a:prstGeom>
          <a:noFill/>
          <a:ln cap="flat" cmpd="sng" w="38100">
            <a:solidFill>
              <a:srgbClr val="1F497D"/>
            </a:solidFill>
            <a:prstDash val="solid"/>
            <a:round/>
            <a:headEnd len="med" w="med" type="none"/>
            <a:tailEnd len="med" w="med" type="none"/>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pic>
        <p:nvPicPr>
          <p:cNvPr id="474" name="Shape 474"/>
          <p:cNvPicPr preferRelativeResize="0"/>
          <p:nvPr/>
        </p:nvPicPr>
        <p:blipFill>
          <a:blip r:embed="rId3">
            <a:alphaModFix/>
          </a:blip>
          <a:stretch>
            <a:fillRect/>
          </a:stretch>
        </p:blipFill>
        <p:spPr>
          <a:xfrm>
            <a:off x="1330375" y="997387"/>
            <a:ext cx="6833425" cy="5125074"/>
          </a:xfrm>
          <a:prstGeom prst="rect">
            <a:avLst/>
          </a:prstGeom>
          <a:noFill/>
          <a:ln>
            <a:noFill/>
          </a:ln>
        </p:spPr>
      </p:pic>
      <p:sp>
        <p:nvSpPr>
          <p:cNvPr id="475" name="Shape 475"/>
          <p:cNvSpPr txBox="1"/>
          <p:nvPr/>
        </p:nvSpPr>
        <p:spPr>
          <a:xfrm>
            <a:off x="2015275" y="6222025"/>
            <a:ext cx="5824500" cy="572400"/>
          </a:xfrm>
          <a:prstGeom prst="rect">
            <a:avLst/>
          </a:prstGeom>
          <a:noFill/>
          <a:ln>
            <a:noFill/>
          </a:ln>
        </p:spPr>
        <p:txBody>
          <a:bodyPr anchorCtr="0" anchor="ctr" bIns="91425" lIns="91425" rIns="91425" tIns="91425">
            <a:noAutofit/>
          </a:bodyPr>
          <a:lstStyle/>
          <a:p>
            <a:pPr lvl="0" rtl="0">
              <a:spcBef>
                <a:spcPts val="0"/>
              </a:spcBef>
              <a:buNone/>
            </a:pPr>
            <a:r>
              <a:rPr lang="en-IE" u="sng">
                <a:solidFill>
                  <a:schemeClr val="hlink"/>
                </a:solidFill>
                <a:hlinkClick r:id="rId4"/>
              </a:rPr>
              <a:t>http://wearesocial.com/uk/special-reports/digital-in-2016</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nvSpPr>
        <p:spPr>
          <a:xfrm>
            <a:off x="2052275" y="6047175"/>
            <a:ext cx="5189700" cy="636900"/>
          </a:xfrm>
          <a:prstGeom prst="rect">
            <a:avLst/>
          </a:prstGeom>
          <a:noFill/>
          <a:ln>
            <a:noFill/>
          </a:ln>
        </p:spPr>
        <p:txBody>
          <a:bodyPr anchorCtr="0" anchor="ctr" bIns="91425" lIns="91425" rIns="91425" tIns="91425">
            <a:noAutofit/>
          </a:bodyPr>
          <a:lstStyle/>
          <a:p>
            <a:pPr lvl="0" rtl="0">
              <a:spcBef>
                <a:spcPts val="0"/>
              </a:spcBef>
              <a:buNone/>
            </a:pPr>
            <a:r>
              <a:rPr lang="en-IE" u="sng">
                <a:solidFill>
                  <a:schemeClr val="hlink"/>
                </a:solidFill>
                <a:hlinkClick r:id="rId3"/>
              </a:rPr>
              <a:t>http://wearesocial.com/uk/special-reports/digital-in-2016</a:t>
            </a:r>
          </a:p>
        </p:txBody>
      </p:sp>
      <p:pic>
        <p:nvPicPr>
          <p:cNvPr id="482" name="Shape 482"/>
          <p:cNvPicPr preferRelativeResize="0"/>
          <p:nvPr/>
        </p:nvPicPr>
        <p:blipFill rotWithShape="1">
          <a:blip r:embed="rId4">
            <a:alphaModFix/>
          </a:blip>
          <a:srcRect b="0" l="0" r="35026" t="8567"/>
          <a:stretch/>
        </p:blipFill>
        <p:spPr>
          <a:xfrm>
            <a:off x="1342849" y="1062825"/>
            <a:ext cx="6310076" cy="47323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pic>
        <p:nvPicPr>
          <p:cNvPr id="488" name="Shape 488"/>
          <p:cNvPicPr preferRelativeResize="0"/>
          <p:nvPr/>
        </p:nvPicPr>
        <p:blipFill rotWithShape="1">
          <a:blip r:embed="rId3">
            <a:alphaModFix/>
          </a:blip>
          <a:srcRect b="22348" l="20371" r="25926" t="11774"/>
          <a:stretch/>
        </p:blipFill>
        <p:spPr>
          <a:xfrm>
            <a:off x="645900" y="990600"/>
            <a:ext cx="7959900" cy="5601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txBox="1"/>
          <p:nvPr>
            <p:ph idx="1" type="body"/>
          </p:nvPr>
        </p:nvSpPr>
        <p:spPr>
          <a:xfrm>
            <a:off x="1099991" y="1600200"/>
            <a:ext cx="7792500" cy="4493099"/>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1400" u="none" cap="none" strike="noStrike">
              <a:solidFill>
                <a:srgbClr val="000000"/>
              </a:solidFill>
              <a:latin typeface="Arial"/>
              <a:ea typeface="Arial"/>
              <a:cs typeface="Arial"/>
              <a:sym typeface="Arial"/>
            </a:endParaRPr>
          </a:p>
        </p:txBody>
      </p:sp>
      <p:sp>
        <p:nvSpPr>
          <p:cNvPr id="494" name="Shape 494"/>
          <p:cNvSpPr txBox="1"/>
          <p:nvPr>
            <p:ph type="title"/>
          </p:nvPr>
        </p:nvSpPr>
        <p:spPr>
          <a:xfrm>
            <a:off x="1099991" y="274637"/>
            <a:ext cx="77925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t/>
            </a:r>
            <a:endParaRPr b="0" i="0" sz="1400" u="none" cap="none" strike="noStrike">
              <a:solidFill>
                <a:srgbClr val="000000"/>
              </a:solidFill>
              <a:latin typeface="Arial"/>
              <a:ea typeface="Arial"/>
              <a:cs typeface="Arial"/>
              <a:sym typeface="Arial"/>
            </a:endParaRPr>
          </a:p>
        </p:txBody>
      </p:sp>
      <p:sp>
        <p:nvSpPr>
          <p:cNvPr id="495" name="Shape 495"/>
          <p:cNvSpPr/>
          <p:nvPr/>
        </p:nvSpPr>
        <p:spPr>
          <a:xfrm>
            <a:off x="0" y="0"/>
            <a:ext cx="9144000" cy="6858000"/>
          </a:xfrm>
          <a:prstGeom prst="rect">
            <a:avLst/>
          </a:prstGeom>
          <a:solidFill>
            <a:schemeClr val="dk1"/>
          </a:solidFill>
          <a:ln cap="flat" cmpd="sng" w="9525">
            <a:solidFill>
              <a:srgbClr val="4A7DB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pic>
        <p:nvPicPr>
          <p:cNvPr id="496" name="Shape 496"/>
          <p:cNvPicPr preferRelativeResize="0"/>
          <p:nvPr/>
        </p:nvPicPr>
        <p:blipFill rotWithShape="1">
          <a:blip r:embed="rId3">
            <a:alphaModFix/>
          </a:blip>
          <a:srcRect b="0" l="0" r="0" t="0"/>
          <a:stretch/>
        </p:blipFill>
        <p:spPr>
          <a:xfrm>
            <a:off x="-55900" y="0"/>
            <a:ext cx="9144000"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1" name="Shape 501"/>
        <p:cNvGrpSpPr/>
        <p:nvPr/>
      </p:nvGrpSpPr>
      <p:grpSpPr>
        <a:xfrm>
          <a:off x="0" y="0"/>
          <a:ext cx="0" cy="0"/>
          <a:chOff x="0" y="0"/>
          <a:chExt cx="0" cy="0"/>
        </a:xfrm>
      </p:grpSpPr>
      <p:sp>
        <p:nvSpPr>
          <p:cNvPr id="502" name="Shape 502"/>
          <p:cNvSpPr txBox="1"/>
          <p:nvPr>
            <p:ph type="title"/>
          </p:nvPr>
        </p:nvSpPr>
        <p:spPr>
          <a:xfrm>
            <a:off x="546300" y="5353500"/>
            <a:ext cx="8140500" cy="872699"/>
          </a:xfrm>
          <a:prstGeom prst="rect">
            <a:avLst/>
          </a:prstGeom>
          <a:noFill/>
          <a:ln>
            <a:noFill/>
          </a:ln>
        </p:spPr>
        <p:txBody>
          <a:bodyPr anchorCtr="0" anchor="ctr" bIns="45700" lIns="91425" rIns="91425" tIns="45700">
            <a:noAutofit/>
          </a:bodyPr>
          <a:lstStyle/>
          <a:p>
            <a:pPr lvl="0" rtl="0" algn="l">
              <a:spcBef>
                <a:spcPts val="0"/>
              </a:spcBef>
              <a:buClr>
                <a:srgbClr val="418763"/>
              </a:buClr>
              <a:buSzPct val="25000"/>
              <a:buFont typeface="Arial"/>
              <a:buNone/>
            </a:pPr>
            <a:r>
              <a:rPr b="1" lang="en-IE" sz="2400">
                <a:solidFill>
                  <a:srgbClr val="418763"/>
                </a:solidFill>
                <a:latin typeface="Calibri"/>
                <a:ea typeface="Calibri"/>
                <a:cs typeface="Calibri"/>
                <a:sym typeface="Calibri"/>
              </a:rPr>
              <a:t>John Dewey</a:t>
            </a:r>
          </a:p>
          <a:p>
            <a:pPr lvl="0" rtl="0" algn="l">
              <a:spcBef>
                <a:spcPts val="480"/>
              </a:spcBef>
              <a:buClr>
                <a:srgbClr val="418763"/>
              </a:buClr>
              <a:buSzPct val="25000"/>
              <a:buFont typeface="Arial"/>
              <a:buNone/>
            </a:pPr>
            <a:r>
              <a:rPr b="1" i="1" lang="en-IE" sz="2400">
                <a:solidFill>
                  <a:srgbClr val="418763"/>
                </a:solidFill>
                <a:latin typeface="Calibri"/>
                <a:ea typeface="Calibri"/>
                <a:cs typeface="Calibri"/>
                <a:sym typeface="Calibri"/>
              </a:rPr>
              <a:t>Schools of Tomorrow, 1915</a:t>
            </a:r>
          </a:p>
        </p:txBody>
      </p:sp>
      <p:sp>
        <p:nvSpPr>
          <p:cNvPr id="503" name="Shape 503"/>
          <p:cNvSpPr txBox="1"/>
          <p:nvPr>
            <p:ph idx="1" type="body"/>
          </p:nvPr>
        </p:nvSpPr>
        <p:spPr>
          <a:xfrm>
            <a:off x="457200" y="1401215"/>
            <a:ext cx="8229600" cy="45261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al"/>
              <a:buNone/>
            </a:pPr>
            <a:r>
              <a:t/>
            </a:r>
            <a:endParaRPr b="0" i="0" sz="950" u="none" cap="none" strike="noStrike">
              <a:solidFill>
                <a:schemeClr val="dk1"/>
              </a:solidFill>
              <a:latin typeface="Calibri"/>
              <a:ea typeface="Calibri"/>
              <a:cs typeface="Calibri"/>
              <a:sym typeface="Calibri"/>
            </a:endParaRPr>
          </a:p>
          <a:p>
            <a:pPr indent="0" lvl="0" marL="0" marR="0" rtl="0" algn="l">
              <a:lnSpc>
                <a:spcPct val="80000"/>
              </a:lnSpc>
              <a:spcBef>
                <a:spcPts val="480"/>
              </a:spcBef>
              <a:spcAft>
                <a:spcPts val="0"/>
              </a:spcAft>
              <a:buNone/>
            </a:pPr>
            <a:r>
              <a:t/>
            </a:r>
            <a:endParaRPr sz="1850">
              <a:solidFill>
                <a:schemeClr val="dk1"/>
              </a:solidFill>
              <a:latin typeface="Calibri"/>
              <a:ea typeface="Calibri"/>
              <a:cs typeface="Calibri"/>
              <a:sym typeface="Calibri"/>
            </a:endParaRPr>
          </a:p>
          <a:p>
            <a:pPr indent="0" lvl="0" marL="0" rtl="0" algn="ctr">
              <a:spcBef>
                <a:spcPts val="0"/>
              </a:spcBef>
              <a:buClr>
                <a:srgbClr val="262262"/>
              </a:buClr>
              <a:buSzPct val="25000"/>
              <a:buFont typeface="Arial"/>
              <a:buNone/>
            </a:pPr>
            <a:r>
              <a:rPr i="1" lang="en-IE" sz="4400">
                <a:solidFill>
                  <a:srgbClr val="262262"/>
                </a:solidFill>
                <a:latin typeface="Calibri"/>
                <a:ea typeface="Calibri"/>
                <a:cs typeface="Calibri"/>
                <a:sym typeface="Calibri"/>
              </a:rPr>
              <a:t>If we teach today’s students as we taught yesterday’s, we rob them of tomorrow.</a:t>
            </a:r>
          </a:p>
          <a:p>
            <a:pPr indent="0" lvl="0" marL="0" marR="0" rtl="0" algn="l">
              <a:lnSpc>
                <a:spcPct val="80000"/>
              </a:lnSpc>
              <a:spcBef>
                <a:spcPts val="480"/>
              </a:spcBef>
              <a:spcAft>
                <a:spcPts val="0"/>
              </a:spcAft>
              <a:buNone/>
            </a:pPr>
            <a:r>
              <a:t/>
            </a:r>
            <a:endParaRPr sz="1850">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DST PowerPoint Template Revise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